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6" r:id="rId3"/>
    <p:sldId id="355" r:id="rId4"/>
    <p:sldId id="264" r:id="rId5"/>
    <p:sldId id="356" r:id="rId6"/>
    <p:sldId id="265" r:id="rId7"/>
    <p:sldId id="267" r:id="rId8"/>
    <p:sldId id="353" r:id="rId9"/>
    <p:sldId id="354" r:id="rId10"/>
    <p:sldId id="259" r:id="rId11"/>
    <p:sldId id="262" r:id="rId12"/>
    <p:sldId id="261" r:id="rId13"/>
    <p:sldId id="263" r:id="rId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ijp - Golovkina V. van (Viktorija)" initials="Z-GVv(" lastIdx="4" clrIdx="0">
    <p:extLst>
      <p:ext uri="{19B8F6BF-5375-455C-9EA6-DF929625EA0E}">
        <p15:presenceInfo xmlns:p15="http://schemas.microsoft.com/office/powerpoint/2012/main" userId="S::V.van.Zijp@zoetermeer.nl::317d3eb5-6a0a-44c7-9fd8-fe508eda8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69849" autoAdjust="0"/>
  </p:normalViewPr>
  <p:slideViewPr>
    <p:cSldViewPr>
      <p:cViewPr varScale="1">
        <p:scale>
          <a:sx n="60" d="100"/>
          <a:sy n="60" d="100"/>
        </p:scale>
        <p:origin x="2112"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C8AF6-79C6-42DF-ABC1-498445AE42B6}" type="datetimeFigureOut">
              <a:rPr lang="nl-NL" smtClean="0"/>
              <a:t>22-4-2021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FD98E-C0BA-4AD7-8F29-562EF4DBB6CA}" type="slidenum">
              <a:rPr lang="nl-NL" smtClean="0"/>
              <a:t>‹nr.›</a:t>
            </a:fld>
            <a:endParaRPr lang="nl-NL"/>
          </a:p>
        </p:txBody>
      </p:sp>
    </p:spTree>
    <p:extLst>
      <p:ext uri="{BB962C8B-B14F-4D97-AF65-F5344CB8AC3E}">
        <p14:creationId xmlns:p14="http://schemas.microsoft.com/office/powerpoint/2010/main" val="198736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Nota van uitgangspunten: hoogte 7 meter, minimaal 60 jongerenwoningen aangevuld met commerciële appartementen, parkeren op eigen terrein, levendige plint</a:t>
            </a:r>
          </a:p>
        </p:txBody>
      </p:sp>
      <p:sp>
        <p:nvSpPr>
          <p:cNvPr id="4" name="Tijdelijke aanduiding voor dianummer 3"/>
          <p:cNvSpPr>
            <a:spLocks noGrp="1"/>
          </p:cNvSpPr>
          <p:nvPr>
            <p:ph type="sldNum" sz="quarter" idx="5"/>
          </p:nvPr>
        </p:nvSpPr>
        <p:spPr/>
        <p:txBody>
          <a:bodyPr/>
          <a:lstStyle/>
          <a:p>
            <a:fld id="{E16FD98E-C0BA-4AD7-8F29-562EF4DBB6CA}" type="slidenum">
              <a:rPr lang="nl-NL" smtClean="0"/>
              <a:t>5</a:t>
            </a:fld>
            <a:endParaRPr lang="nl-NL"/>
          </a:p>
        </p:txBody>
      </p:sp>
    </p:spTree>
    <p:extLst>
      <p:ext uri="{BB962C8B-B14F-4D97-AF65-F5344CB8AC3E}">
        <p14:creationId xmlns:p14="http://schemas.microsoft.com/office/powerpoint/2010/main" val="113776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Formele bestemmingsplanwijziging is hiervoor wel nodig, deze uitleg zit later in de presentatie.</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E16FD98E-C0BA-4AD7-8F29-562EF4DBB6CA}" type="slidenum">
              <a:rPr lang="nl-NL" smtClean="0"/>
              <a:t>6</a:t>
            </a:fld>
            <a:endParaRPr lang="nl-NL"/>
          </a:p>
        </p:txBody>
      </p:sp>
    </p:spTree>
    <p:extLst>
      <p:ext uri="{BB962C8B-B14F-4D97-AF65-F5344CB8AC3E}">
        <p14:creationId xmlns:p14="http://schemas.microsoft.com/office/powerpoint/2010/main" val="108795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Marcel </a:t>
            </a:r>
            <a:r>
              <a:rPr lang="nl-NL" dirty="0" err="1"/>
              <a:t>Mentimeter</a:t>
            </a:r>
            <a:r>
              <a:rPr lang="nl-NL" dirty="0"/>
              <a:t> 1 vraag</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306CD-8336-4803-B6CA-F436E211767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275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rgbClr val="0071B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solidFill>
                  <a:schemeClr val="bg1"/>
                </a:solidFill>
              </a:defRPr>
            </a:lvl1pPr>
          </a:lstStyle>
          <a:p>
            <a:r>
              <a:rPr lang="nl-NL"/>
              <a:t>Klik om de stijl te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4" name="Tijdelijke aanduiding voor datum 3"/>
          <p:cNvSpPr>
            <a:spLocks noGrp="1"/>
          </p:cNvSpPr>
          <p:nvPr>
            <p:ph type="dt" sz="half" idx="10"/>
          </p:nvPr>
        </p:nvSpPr>
        <p:spPr/>
        <p:txBody>
          <a:bodyPr/>
          <a:lstStyle>
            <a:lvl1pPr>
              <a:defRPr/>
            </a:lvl1pPr>
          </a:lstStyle>
          <a:p>
            <a:fld id="{C84F596E-267F-4F8A-B5CE-6E2517FC9F46}" type="datetimeFigureOut">
              <a:rPr lang="nl-NL" smtClean="0"/>
              <a:t>22-4-2021</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F39A870F-18FB-4E65-94AA-50A744740187}" type="slidenum">
              <a:rPr lang="nl-NL" smtClean="0"/>
              <a:t>‹nr.›</a:t>
            </a:fld>
            <a:endParaRPr lang="nl-NL"/>
          </a:p>
        </p:txBody>
      </p:sp>
      <p:pic>
        <p:nvPicPr>
          <p:cNvPr id="9" name="Afbeelding 5"/>
          <p:cNvPicPr>
            <a:picLocks noChangeAspect="1"/>
          </p:cNvPicPr>
          <p:nvPr/>
        </p:nvPicPr>
        <p:blipFill>
          <a:blip r:embed="rId2" cstate="print"/>
          <a:srcRect/>
          <a:stretch>
            <a:fillRect/>
          </a:stretch>
        </p:blipFill>
        <p:spPr bwMode="auto">
          <a:xfrm>
            <a:off x="3678238" y="630238"/>
            <a:ext cx="2286000" cy="7588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Afbeelding 7"/>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C84F596E-267F-4F8A-B5CE-6E2517FC9F46}" type="datetimeFigureOut">
              <a:rPr lang="nl-NL" smtClean="0"/>
              <a:t>22-4-2021</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F39A870F-18FB-4E65-94AA-50A744740187}"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7" name="Afbeelding 7"/>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C84F596E-267F-4F8A-B5CE-6E2517FC9F46}" type="datetimeFigureOut">
              <a:rPr lang="nl-NL" smtClean="0"/>
              <a:t>22-4-2021</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F39A870F-18FB-4E65-94AA-50A744740187}" type="slidenum">
              <a:rPr lang="nl-NL" smtClean="0"/>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bg>
      <p:bgPr>
        <a:solidFill>
          <a:srgbClr val="0071B1"/>
        </a:solidFill>
        <a:effectLst/>
      </p:bgPr>
    </p:bg>
    <p:spTree>
      <p:nvGrpSpPr>
        <p:cNvPr id="1" name=""/>
        <p:cNvGrpSpPr/>
        <p:nvPr/>
      </p:nvGrpSpPr>
      <p:grpSpPr>
        <a:xfrm>
          <a:off x="0" y="0"/>
          <a:ext cx="0" cy="0"/>
          <a:chOff x="0" y="0"/>
          <a:chExt cx="0" cy="0"/>
        </a:xfrm>
      </p:grpSpPr>
      <p:pic>
        <p:nvPicPr>
          <p:cNvPr id="4" name="Afbeelding 5"/>
          <p:cNvPicPr>
            <a:picLocks noChangeAspect="1"/>
          </p:cNvPicPr>
          <p:nvPr/>
        </p:nvPicPr>
        <p:blipFill>
          <a:blip r:embed="rId2" cstate="print"/>
          <a:srcRect/>
          <a:stretch>
            <a:fillRect/>
          </a:stretch>
        </p:blipFill>
        <p:spPr bwMode="auto">
          <a:xfrm>
            <a:off x="3678238" y="630238"/>
            <a:ext cx="2286000" cy="758825"/>
          </a:xfrm>
          <a:prstGeom prst="rect">
            <a:avLst/>
          </a:prstGeom>
          <a:noFill/>
          <a:ln w="9525">
            <a:noFill/>
            <a:miter lim="800000"/>
            <a:headEnd/>
            <a:tailEnd/>
          </a:ln>
        </p:spPr>
      </p:pic>
      <p:sp>
        <p:nvSpPr>
          <p:cNvPr id="2" name="Titel 1"/>
          <p:cNvSpPr>
            <a:spLocks noGrp="1"/>
          </p:cNvSpPr>
          <p:nvPr>
            <p:ph type="ctrTitle"/>
          </p:nvPr>
        </p:nvSpPr>
        <p:spPr>
          <a:xfrm>
            <a:off x="685800" y="2130425"/>
            <a:ext cx="7772400" cy="1470025"/>
          </a:xfrm>
        </p:spPr>
        <p:txBody>
          <a:bodyPr/>
          <a:lstStyle>
            <a:lvl1pPr>
              <a:defRPr>
                <a:solidFill>
                  <a:schemeClr val="bg1"/>
                </a:solidFill>
              </a:defRPr>
            </a:lvl1pPr>
          </a:lstStyle>
          <a:p>
            <a:r>
              <a:rPr lang="nl-NL"/>
              <a:t>Klik om de stijl te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5" name="Tijdelijke aanduiding voor datum 3"/>
          <p:cNvSpPr>
            <a:spLocks noGrp="1"/>
          </p:cNvSpPr>
          <p:nvPr>
            <p:ph type="dt" sz="half" idx="10"/>
          </p:nvPr>
        </p:nvSpPr>
        <p:spPr/>
        <p:txBody>
          <a:bodyPr/>
          <a:lstStyle>
            <a:lvl1pPr>
              <a:defRPr smtClean="0"/>
            </a:lvl1pPr>
          </a:lstStyle>
          <a:p>
            <a:fld id="{332CE91B-C029-423A-80D8-FE4B10D05048}" type="datetimeFigureOut">
              <a:rPr lang="nl-NL" smtClean="0"/>
              <a:t>22-4-2021</a:t>
            </a:fld>
            <a:endParaRPr lang="nl-NL" dirty="0"/>
          </a:p>
        </p:txBody>
      </p:sp>
      <p:sp>
        <p:nvSpPr>
          <p:cNvPr id="6" name="Tijdelijke aanduiding voor voettekst 4"/>
          <p:cNvSpPr>
            <a:spLocks noGrp="1"/>
          </p:cNvSpPr>
          <p:nvPr>
            <p:ph type="ftr" sz="quarter" idx="11"/>
          </p:nvPr>
        </p:nvSpPr>
        <p:spPr/>
        <p:txBody>
          <a:bodyPr/>
          <a:lstStyle>
            <a:lvl1pPr>
              <a:defRPr/>
            </a:lvl1pPr>
          </a:lstStyle>
          <a:p>
            <a:endParaRPr lang="nl-NL" dirty="0"/>
          </a:p>
        </p:txBody>
      </p:sp>
      <p:sp>
        <p:nvSpPr>
          <p:cNvPr id="7" name="Tijdelijke aanduiding voor dianummer 5"/>
          <p:cNvSpPr>
            <a:spLocks noGrp="1"/>
          </p:cNvSpPr>
          <p:nvPr>
            <p:ph type="sldNum" sz="quarter" idx="12"/>
          </p:nvPr>
        </p:nvSpPr>
        <p:spPr/>
        <p:txBody>
          <a:bodyPr/>
          <a:lstStyle>
            <a:lvl1pPr>
              <a:defRPr smtClean="0"/>
            </a:lvl1pPr>
          </a:lstStyle>
          <a:p>
            <a:fld id="{1F27342B-1661-4BFA-B5D1-9B4346AE2FA5}" type="slidenum">
              <a:rPr lang="nl-NL" smtClean="0"/>
              <a:t>‹nr.›</a:t>
            </a:fld>
            <a:endParaRPr lang="nl-NL" dirty="0"/>
          </a:p>
        </p:txBody>
      </p:sp>
    </p:spTree>
    <p:extLst>
      <p:ext uri="{BB962C8B-B14F-4D97-AF65-F5344CB8AC3E}">
        <p14:creationId xmlns:p14="http://schemas.microsoft.com/office/powerpoint/2010/main" val="1943247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4" name="Afbeelding 7"/>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lvl1pPr>
              <a:buClr>
                <a:srgbClr val="0072C6"/>
              </a:buClr>
              <a:defRPr>
                <a:solidFill>
                  <a:srgbClr val="002060"/>
                </a:solidFill>
              </a:defRPr>
            </a:lvl1pPr>
            <a:lvl2pPr>
              <a:buClr>
                <a:srgbClr val="0072C6"/>
              </a:buClr>
              <a:buFont typeface="Arial" pitchFamily="34" charset="0"/>
              <a:buChar char="-"/>
              <a:defRPr>
                <a:solidFill>
                  <a:srgbClr val="002060"/>
                </a:solidFill>
              </a:defRPr>
            </a:lvl2pPr>
            <a:lvl3pPr>
              <a:buClr>
                <a:srgbClr val="0072C6"/>
              </a:buClr>
              <a:buFont typeface="Arial" pitchFamily="34" charset="0"/>
              <a:buChar char="•"/>
              <a:defRPr>
                <a:solidFill>
                  <a:srgbClr val="002060"/>
                </a:solidFill>
              </a:defRPr>
            </a:lvl3pPr>
            <a:lvl4pPr>
              <a:buClr>
                <a:srgbClr val="0072C6"/>
              </a:buClr>
              <a:buSzPct val="40000"/>
              <a:buFont typeface="Wingdings" pitchFamily="2" charset="2"/>
              <a:buChar char="q"/>
              <a:defRPr>
                <a:solidFill>
                  <a:srgbClr val="002060"/>
                </a:solidFill>
              </a:defRPr>
            </a:lvl4pPr>
            <a:lvl5pPr>
              <a:buClr>
                <a:srgbClr val="0072C6"/>
              </a:buClr>
              <a:buFont typeface="Arial" pitchFamily="34" charset="0"/>
              <a:buChar char="*"/>
              <a:defRPr>
                <a:solidFill>
                  <a:srgbClr val="00206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3"/>
          <p:cNvSpPr>
            <a:spLocks noGrp="1"/>
          </p:cNvSpPr>
          <p:nvPr>
            <p:ph type="dt" sz="half" idx="10"/>
          </p:nvPr>
        </p:nvSpPr>
        <p:spPr/>
        <p:txBody>
          <a:bodyPr/>
          <a:lstStyle>
            <a:lvl1pPr>
              <a:defRPr smtClean="0"/>
            </a:lvl1pPr>
          </a:lstStyle>
          <a:p>
            <a:fld id="{332CE91B-C029-423A-80D8-FE4B10D05048}" type="datetimeFigureOut">
              <a:rPr lang="nl-NL" smtClean="0"/>
              <a:t>22-4-2021</a:t>
            </a:fld>
            <a:endParaRPr lang="nl-NL" dirty="0"/>
          </a:p>
        </p:txBody>
      </p:sp>
      <p:sp>
        <p:nvSpPr>
          <p:cNvPr id="6" name="Tijdelijke aanduiding voor voettekst 4"/>
          <p:cNvSpPr>
            <a:spLocks noGrp="1"/>
          </p:cNvSpPr>
          <p:nvPr>
            <p:ph type="ftr" sz="quarter" idx="11"/>
          </p:nvPr>
        </p:nvSpPr>
        <p:spPr/>
        <p:txBody>
          <a:bodyPr/>
          <a:lstStyle>
            <a:lvl1pPr>
              <a:defRPr/>
            </a:lvl1pPr>
          </a:lstStyle>
          <a:p>
            <a:endParaRPr lang="nl-NL" dirty="0"/>
          </a:p>
        </p:txBody>
      </p:sp>
      <p:sp>
        <p:nvSpPr>
          <p:cNvPr id="7" name="Tijdelijke aanduiding voor dianummer 5"/>
          <p:cNvSpPr>
            <a:spLocks noGrp="1"/>
          </p:cNvSpPr>
          <p:nvPr>
            <p:ph type="sldNum" sz="quarter" idx="12"/>
          </p:nvPr>
        </p:nvSpPr>
        <p:spPr/>
        <p:txBody>
          <a:bodyPr/>
          <a:lstStyle>
            <a:lvl1pPr>
              <a:defRPr smtClean="0"/>
            </a:lvl1pPr>
          </a:lstStyle>
          <a:p>
            <a:fld id="{1F27342B-1661-4BFA-B5D1-9B4346AE2FA5}" type="slidenum">
              <a:rPr lang="nl-NL" smtClean="0"/>
              <a:t>‹nr.›</a:t>
            </a:fld>
            <a:endParaRPr lang="nl-NL" dirty="0"/>
          </a:p>
        </p:txBody>
      </p:sp>
    </p:spTree>
    <p:extLst>
      <p:ext uri="{BB962C8B-B14F-4D97-AF65-F5344CB8AC3E}">
        <p14:creationId xmlns:p14="http://schemas.microsoft.com/office/powerpoint/2010/main" val="1077266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rgbClr val="DCE6F7"/>
        </a:solidFill>
        <a:effectLst/>
      </p:bgPr>
    </p:bg>
    <p:spTree>
      <p:nvGrpSpPr>
        <p:cNvPr id="1" name=""/>
        <p:cNvGrpSpPr/>
        <p:nvPr/>
      </p:nvGrpSpPr>
      <p:grpSpPr>
        <a:xfrm>
          <a:off x="0" y="0"/>
          <a:ext cx="0" cy="0"/>
          <a:chOff x="0" y="0"/>
          <a:chExt cx="0" cy="0"/>
        </a:xfrm>
      </p:grpSpPr>
      <p:pic>
        <p:nvPicPr>
          <p:cNvPr id="4" name="Afbeelding 7"/>
          <p:cNvPicPr>
            <a:picLocks noChangeAspect="1"/>
          </p:cNvPicPr>
          <p:nvPr/>
        </p:nvPicPr>
        <p:blipFill>
          <a:blip r:embed="rId2" cstate="print">
            <a:grayscl/>
            <a:biLevel thresh="50000"/>
          </a:blip>
          <a:srcRect/>
          <a:stretch>
            <a:fillRect/>
          </a:stretch>
        </p:blipFill>
        <p:spPr bwMode="auto">
          <a:xfrm>
            <a:off x="5346700" y="3009900"/>
            <a:ext cx="3581400" cy="3848100"/>
          </a:xfrm>
          <a:prstGeom prst="rect">
            <a:avLst/>
          </a:prstGeom>
          <a:noFill/>
          <a:ln w="9525">
            <a:noFill/>
            <a:miter lim="800000"/>
            <a:headEnd/>
            <a:tailEnd/>
          </a:ln>
        </p:spPr>
      </p:pic>
      <p:sp>
        <p:nvSpPr>
          <p:cNvPr id="2" name="Titel 1"/>
          <p:cNvSpPr>
            <a:spLocks noGrp="1"/>
          </p:cNvSpPr>
          <p:nvPr>
            <p:ph type="title"/>
          </p:nvPr>
        </p:nvSpPr>
        <p:spPr>
          <a:xfrm>
            <a:off x="914400" y="2845750"/>
            <a:ext cx="7772400" cy="1362075"/>
          </a:xfrm>
        </p:spPr>
        <p:txBody>
          <a:bodyPr anchor="t"/>
          <a:lstStyle>
            <a:lvl1pPr algn="l">
              <a:defRPr sz="4000" b="1" cap="all"/>
            </a:lvl1pPr>
          </a:lstStyle>
          <a:p>
            <a:r>
              <a:rPr lang="nl-NL"/>
              <a:t>Klik om de stijl te bewerken</a:t>
            </a:r>
            <a:endParaRPr lang="nl-NL" dirty="0"/>
          </a:p>
        </p:txBody>
      </p:sp>
      <p:sp>
        <p:nvSpPr>
          <p:cNvPr id="3" name="Tijdelijke aanduiding voor tekst 2"/>
          <p:cNvSpPr>
            <a:spLocks noGrp="1"/>
          </p:cNvSpPr>
          <p:nvPr>
            <p:ph type="body" idx="1"/>
          </p:nvPr>
        </p:nvSpPr>
        <p:spPr>
          <a:xfrm>
            <a:off x="914400" y="109537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smtClean="0"/>
            </a:lvl1pPr>
          </a:lstStyle>
          <a:p>
            <a:fld id="{332CE91B-C029-423A-80D8-FE4B10D05048}" type="datetimeFigureOut">
              <a:rPr lang="nl-NL" smtClean="0"/>
              <a:t>22-4-2021</a:t>
            </a:fld>
            <a:endParaRPr lang="nl-NL" dirty="0"/>
          </a:p>
        </p:txBody>
      </p:sp>
      <p:sp>
        <p:nvSpPr>
          <p:cNvPr id="6" name="Tijdelijke aanduiding voor voettekst 4"/>
          <p:cNvSpPr>
            <a:spLocks noGrp="1"/>
          </p:cNvSpPr>
          <p:nvPr>
            <p:ph type="ftr" sz="quarter" idx="11"/>
          </p:nvPr>
        </p:nvSpPr>
        <p:spPr/>
        <p:txBody>
          <a:bodyPr/>
          <a:lstStyle>
            <a:lvl1pPr>
              <a:defRPr/>
            </a:lvl1pPr>
          </a:lstStyle>
          <a:p>
            <a:endParaRPr lang="nl-NL" dirty="0"/>
          </a:p>
        </p:txBody>
      </p:sp>
      <p:sp>
        <p:nvSpPr>
          <p:cNvPr id="7" name="Tijdelijke aanduiding voor dianummer 5"/>
          <p:cNvSpPr>
            <a:spLocks noGrp="1"/>
          </p:cNvSpPr>
          <p:nvPr>
            <p:ph type="sldNum" sz="quarter" idx="12"/>
          </p:nvPr>
        </p:nvSpPr>
        <p:spPr/>
        <p:txBody>
          <a:bodyPr/>
          <a:lstStyle>
            <a:lvl1pPr>
              <a:defRPr smtClean="0"/>
            </a:lvl1pPr>
          </a:lstStyle>
          <a:p>
            <a:fld id="{1F27342B-1661-4BFA-B5D1-9B4346AE2FA5}" type="slidenum">
              <a:rPr lang="nl-NL" smtClean="0"/>
              <a:t>‹nr.›</a:t>
            </a:fld>
            <a:endParaRPr lang="nl-NL" dirty="0"/>
          </a:p>
        </p:txBody>
      </p:sp>
    </p:spTree>
    <p:extLst>
      <p:ext uri="{BB962C8B-B14F-4D97-AF65-F5344CB8AC3E}">
        <p14:creationId xmlns:p14="http://schemas.microsoft.com/office/powerpoint/2010/main" val="284395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pic>
        <p:nvPicPr>
          <p:cNvPr id="5" name="Afbeelding 6"/>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atum 3"/>
          <p:cNvSpPr>
            <a:spLocks noGrp="1"/>
          </p:cNvSpPr>
          <p:nvPr>
            <p:ph type="dt" sz="half" idx="10"/>
          </p:nvPr>
        </p:nvSpPr>
        <p:spPr/>
        <p:txBody>
          <a:bodyPr/>
          <a:lstStyle>
            <a:lvl1pPr>
              <a:defRPr smtClean="0"/>
            </a:lvl1pPr>
          </a:lstStyle>
          <a:p>
            <a:fld id="{332CE91B-C029-423A-80D8-FE4B10D05048}" type="datetimeFigureOut">
              <a:rPr lang="nl-NL" smtClean="0"/>
              <a:t>22-4-2021</a:t>
            </a:fld>
            <a:endParaRPr lang="nl-NL" dirty="0"/>
          </a:p>
        </p:txBody>
      </p:sp>
      <p:sp>
        <p:nvSpPr>
          <p:cNvPr id="7" name="Tijdelijke aanduiding voor voettekst 4"/>
          <p:cNvSpPr>
            <a:spLocks noGrp="1"/>
          </p:cNvSpPr>
          <p:nvPr>
            <p:ph type="ftr" sz="quarter" idx="11"/>
          </p:nvPr>
        </p:nvSpPr>
        <p:spPr/>
        <p:txBody>
          <a:bodyPr/>
          <a:lstStyle>
            <a:lvl1pPr>
              <a:defRPr/>
            </a:lvl1pPr>
          </a:lstStyle>
          <a:p>
            <a:endParaRPr lang="nl-NL" dirty="0"/>
          </a:p>
        </p:txBody>
      </p:sp>
      <p:sp>
        <p:nvSpPr>
          <p:cNvPr id="8" name="Tijdelijke aanduiding voor dianummer 5"/>
          <p:cNvSpPr>
            <a:spLocks noGrp="1"/>
          </p:cNvSpPr>
          <p:nvPr>
            <p:ph type="sldNum" sz="quarter" idx="12"/>
          </p:nvPr>
        </p:nvSpPr>
        <p:spPr/>
        <p:txBody>
          <a:bodyPr/>
          <a:lstStyle>
            <a:lvl1pPr>
              <a:defRPr smtClean="0"/>
            </a:lvl1pPr>
          </a:lstStyle>
          <a:p>
            <a:fld id="{1F27342B-1661-4BFA-B5D1-9B4346AE2FA5}" type="slidenum">
              <a:rPr lang="nl-NL" smtClean="0"/>
              <a:t>‹nr.›</a:t>
            </a:fld>
            <a:endParaRPr lang="nl-NL" dirty="0"/>
          </a:p>
        </p:txBody>
      </p:sp>
    </p:spTree>
    <p:extLst>
      <p:ext uri="{BB962C8B-B14F-4D97-AF65-F5344CB8AC3E}">
        <p14:creationId xmlns:p14="http://schemas.microsoft.com/office/powerpoint/2010/main" val="77872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7" name="Afbeelding 7"/>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3"/>
          <p:cNvSpPr>
            <a:spLocks noGrp="1"/>
          </p:cNvSpPr>
          <p:nvPr>
            <p:ph type="dt" sz="half" idx="10"/>
          </p:nvPr>
        </p:nvSpPr>
        <p:spPr/>
        <p:txBody>
          <a:bodyPr/>
          <a:lstStyle>
            <a:lvl1pPr>
              <a:defRPr smtClean="0"/>
            </a:lvl1pPr>
          </a:lstStyle>
          <a:p>
            <a:fld id="{332CE91B-C029-423A-80D8-FE4B10D05048}" type="datetimeFigureOut">
              <a:rPr lang="nl-NL" smtClean="0"/>
              <a:t>22-4-2021</a:t>
            </a:fld>
            <a:endParaRPr lang="nl-NL" dirty="0"/>
          </a:p>
        </p:txBody>
      </p:sp>
      <p:sp>
        <p:nvSpPr>
          <p:cNvPr id="9" name="Tijdelijke aanduiding voor voettekst 4"/>
          <p:cNvSpPr>
            <a:spLocks noGrp="1"/>
          </p:cNvSpPr>
          <p:nvPr>
            <p:ph type="ftr" sz="quarter" idx="11"/>
          </p:nvPr>
        </p:nvSpPr>
        <p:spPr/>
        <p:txBody>
          <a:bodyPr/>
          <a:lstStyle>
            <a:lvl1pPr>
              <a:defRPr/>
            </a:lvl1pPr>
          </a:lstStyle>
          <a:p>
            <a:endParaRPr lang="nl-NL" dirty="0"/>
          </a:p>
        </p:txBody>
      </p:sp>
      <p:sp>
        <p:nvSpPr>
          <p:cNvPr id="10" name="Tijdelijke aanduiding voor dianummer 5"/>
          <p:cNvSpPr>
            <a:spLocks noGrp="1"/>
          </p:cNvSpPr>
          <p:nvPr>
            <p:ph type="sldNum" sz="quarter" idx="12"/>
          </p:nvPr>
        </p:nvSpPr>
        <p:spPr/>
        <p:txBody>
          <a:bodyPr/>
          <a:lstStyle>
            <a:lvl1pPr>
              <a:defRPr smtClean="0"/>
            </a:lvl1pPr>
          </a:lstStyle>
          <a:p>
            <a:fld id="{1F27342B-1661-4BFA-B5D1-9B4346AE2FA5}" type="slidenum">
              <a:rPr lang="nl-NL" smtClean="0"/>
              <a:t>‹nr.›</a:t>
            </a:fld>
            <a:endParaRPr lang="nl-NL" dirty="0"/>
          </a:p>
        </p:txBody>
      </p:sp>
    </p:spTree>
    <p:extLst>
      <p:ext uri="{BB962C8B-B14F-4D97-AF65-F5344CB8AC3E}">
        <p14:creationId xmlns:p14="http://schemas.microsoft.com/office/powerpoint/2010/main" val="1616157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3" name="Afbeelding 7"/>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
        <p:nvSpPr>
          <p:cNvPr id="2" name="Titel 1"/>
          <p:cNvSpPr>
            <a:spLocks noGrp="1"/>
          </p:cNvSpPr>
          <p:nvPr>
            <p:ph type="title"/>
          </p:nvPr>
        </p:nvSpPr>
        <p:spPr/>
        <p:txBody>
          <a:bodyPr/>
          <a:lstStyle/>
          <a:p>
            <a:r>
              <a:rPr lang="nl-NL"/>
              <a:t>Klik om de stijl te bewerken</a:t>
            </a:r>
          </a:p>
        </p:txBody>
      </p:sp>
      <p:sp>
        <p:nvSpPr>
          <p:cNvPr id="4" name="Tijdelijke aanduiding voor datum 3"/>
          <p:cNvSpPr>
            <a:spLocks noGrp="1"/>
          </p:cNvSpPr>
          <p:nvPr>
            <p:ph type="dt" sz="half" idx="10"/>
          </p:nvPr>
        </p:nvSpPr>
        <p:spPr/>
        <p:txBody>
          <a:bodyPr/>
          <a:lstStyle>
            <a:lvl1pPr>
              <a:defRPr smtClean="0"/>
            </a:lvl1pPr>
          </a:lstStyle>
          <a:p>
            <a:fld id="{332CE91B-C029-423A-80D8-FE4B10D05048}" type="datetimeFigureOut">
              <a:rPr lang="nl-NL" smtClean="0"/>
              <a:t>22-4-2021</a:t>
            </a:fld>
            <a:endParaRPr lang="nl-NL" dirty="0"/>
          </a:p>
        </p:txBody>
      </p:sp>
      <p:sp>
        <p:nvSpPr>
          <p:cNvPr id="5" name="Tijdelijke aanduiding voor voettekst 4"/>
          <p:cNvSpPr>
            <a:spLocks noGrp="1"/>
          </p:cNvSpPr>
          <p:nvPr>
            <p:ph type="ftr" sz="quarter" idx="11"/>
          </p:nvPr>
        </p:nvSpPr>
        <p:spPr/>
        <p:txBody>
          <a:bodyPr/>
          <a:lstStyle>
            <a:lvl1pPr>
              <a:defRPr/>
            </a:lvl1pPr>
          </a:lstStyle>
          <a:p>
            <a:endParaRPr lang="nl-NL" dirty="0"/>
          </a:p>
        </p:txBody>
      </p:sp>
      <p:sp>
        <p:nvSpPr>
          <p:cNvPr id="6" name="Tijdelijke aanduiding voor dianummer 5"/>
          <p:cNvSpPr>
            <a:spLocks noGrp="1"/>
          </p:cNvSpPr>
          <p:nvPr>
            <p:ph type="sldNum" sz="quarter" idx="12"/>
          </p:nvPr>
        </p:nvSpPr>
        <p:spPr/>
        <p:txBody>
          <a:bodyPr/>
          <a:lstStyle>
            <a:lvl1pPr>
              <a:defRPr smtClean="0"/>
            </a:lvl1pPr>
          </a:lstStyle>
          <a:p>
            <a:fld id="{1F27342B-1661-4BFA-B5D1-9B4346AE2FA5}" type="slidenum">
              <a:rPr lang="nl-NL" smtClean="0"/>
              <a:t>‹nr.›</a:t>
            </a:fld>
            <a:endParaRPr lang="nl-NL" dirty="0"/>
          </a:p>
        </p:txBody>
      </p:sp>
    </p:spTree>
    <p:extLst>
      <p:ext uri="{BB962C8B-B14F-4D97-AF65-F5344CB8AC3E}">
        <p14:creationId xmlns:p14="http://schemas.microsoft.com/office/powerpoint/2010/main" val="183869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2" name="Afbeelding 7"/>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
        <p:nvSpPr>
          <p:cNvPr id="3" name="Tijdelijke aanduiding voor datum 3"/>
          <p:cNvSpPr>
            <a:spLocks noGrp="1"/>
          </p:cNvSpPr>
          <p:nvPr>
            <p:ph type="dt" sz="half" idx="10"/>
          </p:nvPr>
        </p:nvSpPr>
        <p:spPr/>
        <p:txBody>
          <a:bodyPr/>
          <a:lstStyle>
            <a:lvl1pPr>
              <a:defRPr smtClean="0"/>
            </a:lvl1pPr>
          </a:lstStyle>
          <a:p>
            <a:fld id="{332CE91B-C029-423A-80D8-FE4B10D05048}" type="datetimeFigureOut">
              <a:rPr lang="nl-NL" smtClean="0"/>
              <a:t>22-4-2021</a:t>
            </a:fld>
            <a:endParaRPr lang="nl-NL" dirty="0"/>
          </a:p>
        </p:txBody>
      </p:sp>
      <p:sp>
        <p:nvSpPr>
          <p:cNvPr id="4" name="Tijdelijke aanduiding voor voettekst 4"/>
          <p:cNvSpPr>
            <a:spLocks noGrp="1"/>
          </p:cNvSpPr>
          <p:nvPr>
            <p:ph type="ftr" sz="quarter" idx="11"/>
          </p:nvPr>
        </p:nvSpPr>
        <p:spPr/>
        <p:txBody>
          <a:bodyPr/>
          <a:lstStyle>
            <a:lvl1pPr>
              <a:defRPr/>
            </a:lvl1pPr>
          </a:lstStyle>
          <a:p>
            <a:endParaRPr lang="nl-NL" dirty="0"/>
          </a:p>
        </p:txBody>
      </p:sp>
      <p:sp>
        <p:nvSpPr>
          <p:cNvPr id="5" name="Tijdelijke aanduiding voor dianummer 5"/>
          <p:cNvSpPr>
            <a:spLocks noGrp="1"/>
          </p:cNvSpPr>
          <p:nvPr>
            <p:ph type="sldNum" sz="quarter" idx="12"/>
          </p:nvPr>
        </p:nvSpPr>
        <p:spPr/>
        <p:txBody>
          <a:bodyPr/>
          <a:lstStyle>
            <a:lvl1pPr>
              <a:defRPr smtClean="0"/>
            </a:lvl1pPr>
          </a:lstStyle>
          <a:p>
            <a:fld id="{1F27342B-1661-4BFA-B5D1-9B4346AE2FA5}" type="slidenum">
              <a:rPr lang="nl-NL" smtClean="0"/>
              <a:t>‹nr.›</a:t>
            </a:fld>
            <a:endParaRPr lang="nl-NL" dirty="0"/>
          </a:p>
        </p:txBody>
      </p:sp>
    </p:spTree>
    <p:extLst>
      <p:ext uri="{BB962C8B-B14F-4D97-AF65-F5344CB8AC3E}">
        <p14:creationId xmlns:p14="http://schemas.microsoft.com/office/powerpoint/2010/main" val="724045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5" name="Afbeelding 6"/>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datum 3"/>
          <p:cNvSpPr>
            <a:spLocks noGrp="1"/>
          </p:cNvSpPr>
          <p:nvPr>
            <p:ph type="dt" sz="half" idx="10"/>
          </p:nvPr>
        </p:nvSpPr>
        <p:spPr/>
        <p:txBody>
          <a:bodyPr/>
          <a:lstStyle>
            <a:lvl1pPr>
              <a:defRPr smtClean="0"/>
            </a:lvl1pPr>
          </a:lstStyle>
          <a:p>
            <a:fld id="{332CE91B-C029-423A-80D8-FE4B10D05048}" type="datetimeFigureOut">
              <a:rPr lang="nl-NL" smtClean="0"/>
              <a:t>22-4-2021</a:t>
            </a:fld>
            <a:endParaRPr lang="nl-NL" dirty="0"/>
          </a:p>
        </p:txBody>
      </p:sp>
      <p:sp>
        <p:nvSpPr>
          <p:cNvPr id="7" name="Tijdelijke aanduiding voor voettekst 4"/>
          <p:cNvSpPr>
            <a:spLocks noGrp="1"/>
          </p:cNvSpPr>
          <p:nvPr>
            <p:ph type="ftr" sz="quarter" idx="11"/>
          </p:nvPr>
        </p:nvSpPr>
        <p:spPr/>
        <p:txBody>
          <a:bodyPr/>
          <a:lstStyle>
            <a:lvl1pPr>
              <a:defRPr/>
            </a:lvl1pPr>
          </a:lstStyle>
          <a:p>
            <a:endParaRPr lang="nl-NL" dirty="0"/>
          </a:p>
        </p:txBody>
      </p:sp>
      <p:sp>
        <p:nvSpPr>
          <p:cNvPr id="8" name="Tijdelijke aanduiding voor dianummer 5"/>
          <p:cNvSpPr>
            <a:spLocks noGrp="1"/>
          </p:cNvSpPr>
          <p:nvPr>
            <p:ph type="sldNum" sz="quarter" idx="12"/>
          </p:nvPr>
        </p:nvSpPr>
        <p:spPr/>
        <p:txBody>
          <a:bodyPr/>
          <a:lstStyle>
            <a:lvl1pPr>
              <a:defRPr smtClean="0"/>
            </a:lvl1pPr>
          </a:lstStyle>
          <a:p>
            <a:fld id="{1F27342B-1661-4BFA-B5D1-9B4346AE2FA5}" type="slidenum">
              <a:rPr lang="nl-NL" smtClean="0"/>
              <a:t>‹nr.›</a:t>
            </a:fld>
            <a:endParaRPr lang="nl-NL" dirty="0"/>
          </a:p>
        </p:txBody>
      </p:sp>
    </p:spTree>
    <p:extLst>
      <p:ext uri="{BB962C8B-B14F-4D97-AF65-F5344CB8AC3E}">
        <p14:creationId xmlns:p14="http://schemas.microsoft.com/office/powerpoint/2010/main" val="57908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Afbeelding 7"/>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C84F596E-267F-4F8A-B5CE-6E2517FC9F46}" type="datetimeFigureOut">
              <a:rPr lang="nl-NL" smtClean="0"/>
              <a:t>22-4-2021</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F39A870F-18FB-4E65-94AA-50A744740187}" type="slidenum">
              <a:rPr lang="nl-NL" smtClean="0"/>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5" name="Afbeelding 6"/>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datum 3"/>
          <p:cNvSpPr>
            <a:spLocks noGrp="1"/>
          </p:cNvSpPr>
          <p:nvPr>
            <p:ph type="dt" sz="half" idx="10"/>
          </p:nvPr>
        </p:nvSpPr>
        <p:spPr/>
        <p:txBody>
          <a:bodyPr/>
          <a:lstStyle>
            <a:lvl1pPr>
              <a:defRPr smtClean="0"/>
            </a:lvl1pPr>
          </a:lstStyle>
          <a:p>
            <a:fld id="{332CE91B-C029-423A-80D8-FE4B10D05048}" type="datetimeFigureOut">
              <a:rPr lang="nl-NL" smtClean="0"/>
              <a:t>22-4-2021</a:t>
            </a:fld>
            <a:endParaRPr lang="nl-NL" dirty="0"/>
          </a:p>
        </p:txBody>
      </p:sp>
      <p:sp>
        <p:nvSpPr>
          <p:cNvPr id="7" name="Tijdelijke aanduiding voor voettekst 4"/>
          <p:cNvSpPr>
            <a:spLocks noGrp="1"/>
          </p:cNvSpPr>
          <p:nvPr>
            <p:ph type="ftr" sz="quarter" idx="11"/>
          </p:nvPr>
        </p:nvSpPr>
        <p:spPr/>
        <p:txBody>
          <a:bodyPr/>
          <a:lstStyle>
            <a:lvl1pPr>
              <a:defRPr/>
            </a:lvl1pPr>
          </a:lstStyle>
          <a:p>
            <a:endParaRPr lang="nl-NL" dirty="0"/>
          </a:p>
        </p:txBody>
      </p:sp>
      <p:sp>
        <p:nvSpPr>
          <p:cNvPr id="8" name="Tijdelijke aanduiding voor dianummer 5"/>
          <p:cNvSpPr>
            <a:spLocks noGrp="1"/>
          </p:cNvSpPr>
          <p:nvPr>
            <p:ph type="sldNum" sz="quarter" idx="12"/>
          </p:nvPr>
        </p:nvSpPr>
        <p:spPr/>
        <p:txBody>
          <a:bodyPr/>
          <a:lstStyle>
            <a:lvl1pPr>
              <a:defRPr smtClean="0"/>
            </a:lvl1pPr>
          </a:lstStyle>
          <a:p>
            <a:fld id="{1F27342B-1661-4BFA-B5D1-9B4346AE2FA5}" type="slidenum">
              <a:rPr lang="nl-NL" smtClean="0"/>
              <a:t>‹nr.›</a:t>
            </a:fld>
            <a:endParaRPr lang="nl-NL" dirty="0"/>
          </a:p>
        </p:txBody>
      </p:sp>
    </p:spTree>
    <p:extLst>
      <p:ext uri="{BB962C8B-B14F-4D97-AF65-F5344CB8AC3E}">
        <p14:creationId xmlns:p14="http://schemas.microsoft.com/office/powerpoint/2010/main" val="50688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4" name="Afbeelding 7"/>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smtClean="0"/>
            </a:lvl1pPr>
          </a:lstStyle>
          <a:p>
            <a:fld id="{332CE91B-C029-423A-80D8-FE4B10D05048}" type="datetimeFigureOut">
              <a:rPr lang="nl-NL" smtClean="0"/>
              <a:t>22-4-2021</a:t>
            </a:fld>
            <a:endParaRPr lang="nl-NL" dirty="0"/>
          </a:p>
        </p:txBody>
      </p:sp>
      <p:sp>
        <p:nvSpPr>
          <p:cNvPr id="6" name="Tijdelijke aanduiding voor voettekst 4"/>
          <p:cNvSpPr>
            <a:spLocks noGrp="1"/>
          </p:cNvSpPr>
          <p:nvPr>
            <p:ph type="ftr" sz="quarter" idx="11"/>
          </p:nvPr>
        </p:nvSpPr>
        <p:spPr/>
        <p:txBody>
          <a:bodyPr/>
          <a:lstStyle>
            <a:lvl1pPr>
              <a:defRPr/>
            </a:lvl1pPr>
          </a:lstStyle>
          <a:p>
            <a:endParaRPr lang="nl-NL" dirty="0"/>
          </a:p>
        </p:txBody>
      </p:sp>
      <p:sp>
        <p:nvSpPr>
          <p:cNvPr id="7" name="Tijdelijke aanduiding voor dianummer 5"/>
          <p:cNvSpPr>
            <a:spLocks noGrp="1"/>
          </p:cNvSpPr>
          <p:nvPr>
            <p:ph type="sldNum" sz="quarter" idx="12"/>
          </p:nvPr>
        </p:nvSpPr>
        <p:spPr/>
        <p:txBody>
          <a:bodyPr/>
          <a:lstStyle>
            <a:lvl1pPr>
              <a:defRPr smtClean="0"/>
            </a:lvl1pPr>
          </a:lstStyle>
          <a:p>
            <a:fld id="{1F27342B-1661-4BFA-B5D1-9B4346AE2FA5}" type="slidenum">
              <a:rPr lang="nl-NL" smtClean="0"/>
              <a:t>‹nr.›</a:t>
            </a:fld>
            <a:endParaRPr lang="nl-NL" dirty="0"/>
          </a:p>
        </p:txBody>
      </p:sp>
    </p:spTree>
    <p:extLst>
      <p:ext uri="{BB962C8B-B14F-4D97-AF65-F5344CB8AC3E}">
        <p14:creationId xmlns:p14="http://schemas.microsoft.com/office/powerpoint/2010/main" val="2226092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4" name="Afbeelding 7"/>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smtClean="0"/>
            </a:lvl1pPr>
          </a:lstStyle>
          <a:p>
            <a:fld id="{332CE91B-C029-423A-80D8-FE4B10D05048}" type="datetimeFigureOut">
              <a:rPr lang="nl-NL" smtClean="0"/>
              <a:t>22-4-2021</a:t>
            </a:fld>
            <a:endParaRPr lang="nl-NL" dirty="0"/>
          </a:p>
        </p:txBody>
      </p:sp>
      <p:sp>
        <p:nvSpPr>
          <p:cNvPr id="6" name="Tijdelijke aanduiding voor voettekst 4"/>
          <p:cNvSpPr>
            <a:spLocks noGrp="1"/>
          </p:cNvSpPr>
          <p:nvPr>
            <p:ph type="ftr" sz="quarter" idx="11"/>
          </p:nvPr>
        </p:nvSpPr>
        <p:spPr/>
        <p:txBody>
          <a:bodyPr/>
          <a:lstStyle>
            <a:lvl1pPr>
              <a:defRPr/>
            </a:lvl1pPr>
          </a:lstStyle>
          <a:p>
            <a:endParaRPr lang="nl-NL" dirty="0"/>
          </a:p>
        </p:txBody>
      </p:sp>
      <p:sp>
        <p:nvSpPr>
          <p:cNvPr id="7" name="Tijdelijke aanduiding voor dianummer 5"/>
          <p:cNvSpPr>
            <a:spLocks noGrp="1"/>
          </p:cNvSpPr>
          <p:nvPr>
            <p:ph type="sldNum" sz="quarter" idx="12"/>
          </p:nvPr>
        </p:nvSpPr>
        <p:spPr/>
        <p:txBody>
          <a:bodyPr/>
          <a:lstStyle>
            <a:lvl1pPr>
              <a:defRPr smtClean="0"/>
            </a:lvl1pPr>
          </a:lstStyle>
          <a:p>
            <a:fld id="{1F27342B-1661-4BFA-B5D1-9B4346AE2FA5}" type="slidenum">
              <a:rPr lang="nl-NL" smtClean="0"/>
              <a:t>‹nr.›</a:t>
            </a:fld>
            <a:endParaRPr lang="nl-NL" dirty="0"/>
          </a:p>
        </p:txBody>
      </p:sp>
    </p:spTree>
    <p:extLst>
      <p:ext uri="{BB962C8B-B14F-4D97-AF65-F5344CB8AC3E}">
        <p14:creationId xmlns:p14="http://schemas.microsoft.com/office/powerpoint/2010/main" val="161830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rgbClr val="DCE6F7"/>
        </a:solidFill>
        <a:effectLst/>
      </p:bgPr>
    </p:bg>
    <p:spTree>
      <p:nvGrpSpPr>
        <p:cNvPr id="1" name=""/>
        <p:cNvGrpSpPr/>
        <p:nvPr/>
      </p:nvGrpSpPr>
      <p:grpSpPr>
        <a:xfrm>
          <a:off x="0" y="0"/>
          <a:ext cx="0" cy="0"/>
          <a:chOff x="0" y="0"/>
          <a:chExt cx="0" cy="0"/>
        </a:xfrm>
      </p:grpSpPr>
      <p:pic>
        <p:nvPicPr>
          <p:cNvPr id="7" name="Afbeelding 7"/>
          <p:cNvPicPr>
            <a:picLocks noChangeAspect="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5346700" y="3009900"/>
            <a:ext cx="35814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14400" y="2845750"/>
            <a:ext cx="7772400" cy="1362075"/>
          </a:xfrm>
        </p:spPr>
        <p:txBody>
          <a:bodyPr anchor="t"/>
          <a:lstStyle>
            <a:lvl1pPr algn="l">
              <a:defRPr sz="4000" b="1" cap="all"/>
            </a:lvl1pPr>
          </a:lstStyle>
          <a:p>
            <a:r>
              <a:rPr lang="nl-NL"/>
              <a:t>Klik om de stijl te bewerken</a:t>
            </a:r>
            <a:endParaRPr lang="nl-NL" dirty="0"/>
          </a:p>
        </p:txBody>
      </p:sp>
      <p:sp>
        <p:nvSpPr>
          <p:cNvPr id="3" name="Tijdelijke aanduiding voor tekst 2"/>
          <p:cNvSpPr>
            <a:spLocks noGrp="1"/>
          </p:cNvSpPr>
          <p:nvPr>
            <p:ph type="body" idx="1"/>
          </p:nvPr>
        </p:nvSpPr>
        <p:spPr>
          <a:xfrm>
            <a:off x="914400" y="109537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fld id="{C84F596E-267F-4F8A-B5CE-6E2517FC9F46}" type="datetimeFigureOut">
              <a:rPr lang="nl-NL" smtClean="0"/>
              <a:t>22-4-2021</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F39A870F-18FB-4E65-94AA-50A744740187}"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fld id="{C84F596E-267F-4F8A-B5CE-6E2517FC9F46}" type="datetimeFigureOut">
              <a:rPr lang="nl-NL" smtClean="0"/>
              <a:t>22-4-2021</a:t>
            </a:fld>
            <a:endParaRPr lang="nl-NL"/>
          </a:p>
        </p:txBody>
      </p:sp>
      <p:sp>
        <p:nvSpPr>
          <p:cNvPr id="6" name="Tijdelijke aanduiding voor voettekst 4"/>
          <p:cNvSpPr>
            <a:spLocks noGrp="1"/>
          </p:cNvSpPr>
          <p:nvPr>
            <p:ph type="ftr" sz="quarter" idx="11"/>
          </p:nvPr>
        </p:nvSpPr>
        <p:spPr/>
        <p:txBody>
          <a:bodyPr/>
          <a:lstStyle>
            <a:lvl1pPr>
              <a:defRPr/>
            </a:lvl1pPr>
          </a:lstStyle>
          <a:p>
            <a:endParaRPr lang="nl-NL"/>
          </a:p>
        </p:txBody>
      </p:sp>
      <p:sp>
        <p:nvSpPr>
          <p:cNvPr id="7" name="Tijdelijke aanduiding voor dianummer 5"/>
          <p:cNvSpPr>
            <a:spLocks noGrp="1"/>
          </p:cNvSpPr>
          <p:nvPr>
            <p:ph type="sldNum" sz="quarter" idx="12"/>
          </p:nvPr>
        </p:nvSpPr>
        <p:spPr/>
        <p:txBody>
          <a:bodyPr/>
          <a:lstStyle>
            <a:lvl1pPr>
              <a:defRPr/>
            </a:lvl1pPr>
          </a:lstStyle>
          <a:p>
            <a:fld id="{F39A870F-18FB-4E65-94AA-50A744740187}"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Afbeelding 7"/>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fld id="{C84F596E-267F-4F8A-B5CE-6E2517FC9F46}" type="datetimeFigureOut">
              <a:rPr lang="nl-NL" smtClean="0"/>
              <a:t>22-4-2021</a:t>
            </a:fld>
            <a:endParaRPr lang="nl-NL"/>
          </a:p>
        </p:txBody>
      </p:sp>
      <p:sp>
        <p:nvSpPr>
          <p:cNvPr id="8" name="Tijdelijke aanduiding voor voettekst 4"/>
          <p:cNvSpPr>
            <a:spLocks noGrp="1"/>
          </p:cNvSpPr>
          <p:nvPr>
            <p:ph type="ftr" sz="quarter" idx="11"/>
          </p:nvPr>
        </p:nvSpPr>
        <p:spPr/>
        <p:txBody>
          <a:bodyPr/>
          <a:lstStyle>
            <a:lvl1pPr>
              <a:defRPr/>
            </a:lvl1pPr>
          </a:lstStyle>
          <a:p>
            <a:endParaRPr lang="nl-NL"/>
          </a:p>
        </p:txBody>
      </p:sp>
      <p:sp>
        <p:nvSpPr>
          <p:cNvPr id="9" name="Tijdelijke aanduiding voor dianummer 5"/>
          <p:cNvSpPr>
            <a:spLocks noGrp="1"/>
          </p:cNvSpPr>
          <p:nvPr>
            <p:ph type="sldNum" sz="quarter" idx="12"/>
          </p:nvPr>
        </p:nvSpPr>
        <p:spPr/>
        <p:txBody>
          <a:bodyPr/>
          <a:lstStyle>
            <a:lvl1pPr>
              <a:defRPr/>
            </a:lvl1pPr>
          </a:lstStyle>
          <a:p>
            <a:fld id="{F39A870F-18FB-4E65-94AA-50A744740187}"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fld id="{C84F596E-267F-4F8A-B5CE-6E2517FC9F46}" type="datetimeFigureOut">
              <a:rPr lang="nl-NL" smtClean="0"/>
              <a:t>22-4-2021</a:t>
            </a:fld>
            <a:endParaRPr lang="nl-NL"/>
          </a:p>
        </p:txBody>
      </p:sp>
      <p:sp>
        <p:nvSpPr>
          <p:cNvPr id="4" name="Tijdelijke aanduiding voor voettekst 4"/>
          <p:cNvSpPr>
            <a:spLocks noGrp="1"/>
          </p:cNvSpPr>
          <p:nvPr>
            <p:ph type="ftr" sz="quarter" idx="11"/>
          </p:nvPr>
        </p:nvSpPr>
        <p:spPr/>
        <p:txBody>
          <a:bodyPr/>
          <a:lstStyle>
            <a:lvl1pPr>
              <a:defRPr/>
            </a:lvl1pPr>
          </a:lstStyle>
          <a:p>
            <a:endParaRPr lang="nl-NL"/>
          </a:p>
        </p:txBody>
      </p:sp>
      <p:sp>
        <p:nvSpPr>
          <p:cNvPr id="5" name="Tijdelijke aanduiding voor dianummer 5"/>
          <p:cNvSpPr>
            <a:spLocks noGrp="1"/>
          </p:cNvSpPr>
          <p:nvPr>
            <p:ph type="sldNum" sz="quarter" idx="12"/>
          </p:nvPr>
        </p:nvSpPr>
        <p:spPr/>
        <p:txBody>
          <a:bodyPr/>
          <a:lstStyle>
            <a:lvl1pPr>
              <a:defRPr/>
            </a:lvl1pPr>
          </a:lstStyle>
          <a:p>
            <a:fld id="{F39A870F-18FB-4E65-94AA-50A744740187}" type="slidenum">
              <a:rPr lang="nl-NL" smtClean="0"/>
              <a:t>‹nr.›</a:t>
            </a:fld>
            <a:endParaRPr lang="nl-NL"/>
          </a:p>
        </p:txBody>
      </p:sp>
      <p:pic>
        <p:nvPicPr>
          <p:cNvPr id="6" name="Afbeelding 7"/>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C84F596E-267F-4F8A-B5CE-6E2517FC9F46}" type="datetimeFigureOut">
              <a:rPr lang="nl-NL" smtClean="0"/>
              <a:t>22-4-2021</a:t>
            </a:fld>
            <a:endParaRPr lang="nl-NL"/>
          </a:p>
        </p:txBody>
      </p:sp>
      <p:sp>
        <p:nvSpPr>
          <p:cNvPr id="3" name="Tijdelijke aanduiding voor voettekst 4"/>
          <p:cNvSpPr>
            <a:spLocks noGrp="1"/>
          </p:cNvSpPr>
          <p:nvPr>
            <p:ph type="ftr" sz="quarter" idx="11"/>
          </p:nvPr>
        </p:nvSpPr>
        <p:spPr/>
        <p:txBody>
          <a:bodyPr/>
          <a:lstStyle>
            <a:lvl1pPr>
              <a:defRPr/>
            </a:lvl1pPr>
          </a:lstStyle>
          <a:p>
            <a:endParaRPr lang="nl-NL"/>
          </a:p>
        </p:txBody>
      </p:sp>
      <p:sp>
        <p:nvSpPr>
          <p:cNvPr id="4" name="Tijdelijke aanduiding voor dianummer 5"/>
          <p:cNvSpPr>
            <a:spLocks noGrp="1"/>
          </p:cNvSpPr>
          <p:nvPr>
            <p:ph type="sldNum" sz="quarter" idx="12"/>
          </p:nvPr>
        </p:nvSpPr>
        <p:spPr/>
        <p:txBody>
          <a:bodyPr/>
          <a:lstStyle>
            <a:lvl1pPr>
              <a:defRPr/>
            </a:lvl1pPr>
          </a:lstStyle>
          <a:p>
            <a:fld id="{F39A870F-18FB-4E65-94AA-50A744740187}" type="slidenum">
              <a:rPr lang="nl-NL" smtClean="0"/>
              <a:t>‹nr.›</a:t>
            </a:fld>
            <a:endParaRPr lang="nl-NL"/>
          </a:p>
        </p:txBody>
      </p:sp>
      <p:pic>
        <p:nvPicPr>
          <p:cNvPr id="5" name="Afbeelding 7"/>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fld id="{C84F596E-267F-4F8A-B5CE-6E2517FC9F46}" type="datetimeFigureOut">
              <a:rPr lang="nl-NL" smtClean="0"/>
              <a:t>22-4-2021</a:t>
            </a:fld>
            <a:endParaRPr lang="nl-NL"/>
          </a:p>
        </p:txBody>
      </p:sp>
      <p:sp>
        <p:nvSpPr>
          <p:cNvPr id="6" name="Tijdelijke aanduiding voor voettekst 4"/>
          <p:cNvSpPr>
            <a:spLocks noGrp="1"/>
          </p:cNvSpPr>
          <p:nvPr>
            <p:ph type="ftr" sz="quarter" idx="11"/>
          </p:nvPr>
        </p:nvSpPr>
        <p:spPr/>
        <p:txBody>
          <a:bodyPr/>
          <a:lstStyle>
            <a:lvl1pPr>
              <a:defRPr/>
            </a:lvl1pPr>
          </a:lstStyle>
          <a:p>
            <a:endParaRPr lang="nl-NL"/>
          </a:p>
        </p:txBody>
      </p:sp>
      <p:sp>
        <p:nvSpPr>
          <p:cNvPr id="7" name="Tijdelijke aanduiding voor dianummer 5"/>
          <p:cNvSpPr>
            <a:spLocks noGrp="1"/>
          </p:cNvSpPr>
          <p:nvPr>
            <p:ph type="sldNum" sz="quarter" idx="12"/>
          </p:nvPr>
        </p:nvSpPr>
        <p:spPr/>
        <p:txBody>
          <a:bodyPr/>
          <a:lstStyle>
            <a:lvl1pPr>
              <a:defRPr/>
            </a:lvl1pPr>
          </a:lstStyle>
          <a:p>
            <a:fld id="{F39A870F-18FB-4E65-94AA-50A744740187}" type="slidenum">
              <a:rPr lang="nl-NL" smtClean="0"/>
              <a:t>‹nr.›</a:t>
            </a:fld>
            <a:endParaRPr lang="nl-NL"/>
          </a:p>
        </p:txBody>
      </p:sp>
      <p:pic>
        <p:nvPicPr>
          <p:cNvPr id="8" name="Afbeelding 7"/>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srcRect/>
          <a:stretch>
            <a:fillRect/>
          </a:stretch>
        </p:blipFill>
        <p:spPr bwMode="auto">
          <a:xfrm>
            <a:off x="5346700" y="3009900"/>
            <a:ext cx="3581400" cy="3848100"/>
          </a:xfrm>
          <a:prstGeom prst="rect">
            <a:avLst/>
          </a:prstGeom>
          <a:noFill/>
          <a:ln w="9525">
            <a:noFill/>
            <a:miter lim="800000"/>
            <a:headEnd/>
            <a:tailEnd/>
          </a:ln>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fld id="{C84F596E-267F-4F8A-B5CE-6E2517FC9F46}" type="datetimeFigureOut">
              <a:rPr lang="nl-NL" smtClean="0"/>
              <a:t>22-4-2021</a:t>
            </a:fld>
            <a:endParaRPr lang="nl-NL"/>
          </a:p>
        </p:txBody>
      </p:sp>
      <p:sp>
        <p:nvSpPr>
          <p:cNvPr id="6" name="Tijdelijke aanduiding voor voettekst 4"/>
          <p:cNvSpPr>
            <a:spLocks noGrp="1"/>
          </p:cNvSpPr>
          <p:nvPr>
            <p:ph type="ftr" sz="quarter" idx="11"/>
          </p:nvPr>
        </p:nvSpPr>
        <p:spPr/>
        <p:txBody>
          <a:bodyPr/>
          <a:lstStyle>
            <a:lvl1pPr>
              <a:defRPr/>
            </a:lvl1pPr>
          </a:lstStyle>
          <a:p>
            <a:endParaRPr lang="nl-NL"/>
          </a:p>
        </p:txBody>
      </p:sp>
      <p:sp>
        <p:nvSpPr>
          <p:cNvPr id="7" name="Tijdelijke aanduiding voor dianummer 5"/>
          <p:cNvSpPr>
            <a:spLocks noGrp="1"/>
          </p:cNvSpPr>
          <p:nvPr>
            <p:ph type="sldNum" sz="quarter" idx="12"/>
          </p:nvPr>
        </p:nvSpPr>
        <p:spPr/>
        <p:txBody>
          <a:bodyPr/>
          <a:lstStyle>
            <a:lvl1pPr>
              <a:defRPr/>
            </a:lvl1pPr>
          </a:lstStyle>
          <a:p>
            <a:fld id="{F39A870F-18FB-4E65-94AA-50A744740187}"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dirty="0"/>
              <a:t>Titelstijl van model bewerken</a:t>
            </a:r>
          </a:p>
        </p:txBody>
      </p:sp>
      <p:sp>
        <p:nvSpPr>
          <p:cNvPr id="2051"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72C6"/>
                </a:solidFill>
                <a:latin typeface="+mn-lt"/>
              </a:defRPr>
            </a:lvl1pPr>
          </a:lstStyle>
          <a:p>
            <a:fld id="{C84F596E-267F-4F8A-B5CE-6E2517FC9F46}" type="datetimeFigureOut">
              <a:rPr lang="nl-NL" smtClean="0"/>
              <a:t>22-4-2021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72C6"/>
                </a:solidFill>
                <a:latin typeface="+mn-lt"/>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72C6"/>
                </a:solidFill>
                <a:latin typeface="+mn-lt"/>
              </a:defRPr>
            </a:lvl1pPr>
          </a:lstStyle>
          <a:p>
            <a:fld id="{F39A870F-18FB-4E65-94AA-50A744740187}"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rgbClr val="0072C6"/>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0072C6"/>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rgbClr val="0072C6"/>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72C6"/>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72C6"/>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72C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Titelstijl van model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72C6"/>
                </a:solidFill>
                <a:latin typeface="+mn-lt"/>
              </a:defRPr>
            </a:lvl1pPr>
          </a:lstStyle>
          <a:p>
            <a:fld id="{332CE91B-C029-423A-80D8-FE4B10D05048}" type="datetimeFigureOut">
              <a:rPr lang="nl-NL" smtClean="0"/>
              <a:t>22-4-2021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72C6"/>
                </a:solidFill>
                <a:latin typeface="+mn-lt"/>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0072C6"/>
                </a:solidFill>
                <a:latin typeface="+mn-lt"/>
              </a:defRPr>
            </a:lvl1pPr>
          </a:lstStyle>
          <a:p>
            <a:fld id="{1F27342B-1661-4BFA-B5D1-9B4346AE2FA5}" type="slidenum">
              <a:rPr lang="nl-NL" smtClean="0"/>
              <a:t>‹nr.›</a:t>
            </a:fld>
            <a:endParaRPr lang="nl-NL" dirty="0"/>
          </a:p>
        </p:txBody>
      </p:sp>
    </p:spTree>
    <p:extLst>
      <p:ext uri="{BB962C8B-B14F-4D97-AF65-F5344CB8AC3E}">
        <p14:creationId xmlns:p14="http://schemas.microsoft.com/office/powerpoint/2010/main" val="2558181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fontAlgn="base" hangingPunct="1">
        <a:spcBef>
          <a:spcPct val="0"/>
        </a:spcBef>
        <a:spcAft>
          <a:spcPct val="0"/>
        </a:spcAft>
        <a:defRPr sz="4400" b="1" kern="1200">
          <a:solidFill>
            <a:srgbClr val="0072C6"/>
          </a:solidFill>
          <a:latin typeface="+mj-lt"/>
          <a:ea typeface="+mj-ea"/>
          <a:cs typeface="+mj-cs"/>
        </a:defRPr>
      </a:lvl1pPr>
      <a:lvl2pPr algn="ctr" defTabSz="457200" rtl="0" eaLnBrk="1" fontAlgn="base" hangingPunct="1">
        <a:spcBef>
          <a:spcPct val="0"/>
        </a:spcBef>
        <a:spcAft>
          <a:spcPct val="0"/>
        </a:spcAft>
        <a:defRPr sz="4400">
          <a:solidFill>
            <a:srgbClr val="0072C6"/>
          </a:solidFill>
          <a:latin typeface="Arial" charset="0"/>
        </a:defRPr>
      </a:lvl2pPr>
      <a:lvl3pPr algn="ctr" defTabSz="457200" rtl="0" eaLnBrk="1" fontAlgn="base" hangingPunct="1">
        <a:spcBef>
          <a:spcPct val="0"/>
        </a:spcBef>
        <a:spcAft>
          <a:spcPct val="0"/>
        </a:spcAft>
        <a:defRPr sz="4400">
          <a:solidFill>
            <a:srgbClr val="0072C6"/>
          </a:solidFill>
          <a:latin typeface="Arial" charset="0"/>
        </a:defRPr>
      </a:lvl3pPr>
      <a:lvl4pPr algn="ctr" defTabSz="457200" rtl="0" eaLnBrk="1" fontAlgn="base" hangingPunct="1">
        <a:spcBef>
          <a:spcPct val="0"/>
        </a:spcBef>
        <a:spcAft>
          <a:spcPct val="0"/>
        </a:spcAft>
        <a:defRPr sz="4400">
          <a:solidFill>
            <a:srgbClr val="0072C6"/>
          </a:solidFill>
          <a:latin typeface="Arial" charset="0"/>
        </a:defRPr>
      </a:lvl4pPr>
      <a:lvl5pPr algn="ctr" defTabSz="457200" rtl="0" eaLnBrk="1" fontAlgn="base" hangingPunct="1">
        <a:spcBef>
          <a:spcPct val="0"/>
        </a:spcBef>
        <a:spcAft>
          <a:spcPct val="0"/>
        </a:spcAft>
        <a:defRPr sz="4400">
          <a:solidFill>
            <a:srgbClr val="0072C6"/>
          </a:solidFill>
          <a:latin typeface="Arial"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Clr>
          <a:srgbClr val="0072C6"/>
        </a:buClr>
        <a:buFont typeface="Arial" charset="0"/>
        <a:buChar char="•"/>
        <a:defRPr lang="nl-NL" sz="3200" kern="1200" dirty="0" smtClean="0">
          <a:solidFill>
            <a:srgbClr val="002060"/>
          </a:solidFill>
          <a:latin typeface="+mn-lt"/>
          <a:ea typeface="+mn-ea"/>
          <a:cs typeface="+mn-cs"/>
        </a:defRPr>
      </a:lvl1pPr>
      <a:lvl2pPr marL="742950" indent="-285750" algn="l" defTabSz="457200" rtl="0" eaLnBrk="1" fontAlgn="base" hangingPunct="1">
        <a:spcBef>
          <a:spcPct val="20000"/>
        </a:spcBef>
        <a:spcAft>
          <a:spcPct val="0"/>
        </a:spcAft>
        <a:buClr>
          <a:srgbClr val="0072C6"/>
        </a:buClr>
        <a:buFont typeface="Arial" pitchFamily="34" charset="0"/>
        <a:buChar char="-"/>
        <a:defRPr lang="nl-NL" sz="3200" kern="1200" dirty="0" smtClean="0">
          <a:solidFill>
            <a:srgbClr val="002060"/>
          </a:solidFill>
          <a:latin typeface="+mn-lt"/>
          <a:ea typeface="+mn-ea"/>
          <a:cs typeface="+mn-cs"/>
        </a:defRPr>
      </a:lvl2pPr>
      <a:lvl3pPr marL="1143000" indent="-228600" algn="l" defTabSz="457200" rtl="0" eaLnBrk="1" fontAlgn="base" hangingPunct="1">
        <a:spcBef>
          <a:spcPct val="20000"/>
        </a:spcBef>
        <a:spcAft>
          <a:spcPct val="0"/>
        </a:spcAft>
        <a:buClr>
          <a:srgbClr val="0072C6"/>
        </a:buClr>
        <a:buFont typeface="Arial" charset="0"/>
        <a:buChar char="•"/>
        <a:defRPr lang="nl-NL" sz="3200" kern="1200" dirty="0" smtClean="0">
          <a:solidFill>
            <a:srgbClr val="002060"/>
          </a:solidFill>
          <a:latin typeface="+mn-lt"/>
          <a:ea typeface="+mn-ea"/>
          <a:cs typeface="+mn-cs"/>
        </a:defRPr>
      </a:lvl3pPr>
      <a:lvl4pPr marL="1600200" indent="-228600" algn="l" defTabSz="457200" rtl="0" eaLnBrk="1" fontAlgn="base" hangingPunct="1">
        <a:spcBef>
          <a:spcPct val="20000"/>
        </a:spcBef>
        <a:spcAft>
          <a:spcPct val="0"/>
        </a:spcAft>
        <a:buClr>
          <a:srgbClr val="0072C6"/>
        </a:buClr>
        <a:buFont typeface="Wingdings" pitchFamily="2" charset="2"/>
        <a:buChar char="§"/>
        <a:defRPr lang="nl-NL" sz="3200" kern="1200" dirty="0" smtClean="0">
          <a:solidFill>
            <a:srgbClr val="002060"/>
          </a:solidFill>
          <a:latin typeface="+mn-lt"/>
          <a:ea typeface="+mn-ea"/>
          <a:cs typeface="+mn-cs"/>
        </a:defRPr>
      </a:lvl4pPr>
      <a:lvl5pPr marL="2057400" indent="-228600" algn="l" defTabSz="457200" rtl="0" eaLnBrk="1" fontAlgn="base" hangingPunct="1">
        <a:spcBef>
          <a:spcPct val="20000"/>
        </a:spcBef>
        <a:spcAft>
          <a:spcPct val="0"/>
        </a:spcAft>
        <a:buClr>
          <a:srgbClr val="0072C6"/>
        </a:buClr>
        <a:buFont typeface="Symbol" pitchFamily="18" charset="2"/>
        <a:buChar char=""/>
        <a:defRPr lang="nl-NL" sz="3200" kern="1200" dirty="0" smtClean="0">
          <a:solidFill>
            <a:srgbClr val="0020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projectenpmv@zoetermeer.nl" TargetMode="External"/><Relationship Id="rId2" Type="http://schemas.openxmlformats.org/officeDocument/2006/relationships/hyperlink" Target="http://www.zoetermeer.nl/cadenza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stadswaarde.nl" TargetMode="External"/><Relationship Id="rId2" Type="http://schemas.openxmlformats.org/officeDocument/2006/relationships/hyperlink" Target="mailto:projectenpmv@zoetermeer.nl" TargetMode="External"/><Relationship Id="rId1" Type="http://schemas.openxmlformats.org/officeDocument/2006/relationships/slideLayout" Target="../slideLayouts/slideLayout2.xml"/><Relationship Id="rId5" Type="http://schemas.openxmlformats.org/officeDocument/2006/relationships/hyperlink" Target="http://www.zoetermeer.nl/cadenza2" TargetMode="External"/><Relationship Id="rId4" Type="http://schemas.openxmlformats.org/officeDocument/2006/relationships/hyperlink" Target="http://www.stadswaarde.n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Woningbouwplannen </a:t>
            </a:r>
            <a:r>
              <a:rPr lang="nl-NL" dirty="0" err="1"/>
              <a:t>Cadenza</a:t>
            </a:r>
            <a:r>
              <a:rPr lang="nl-NL" dirty="0"/>
              <a:t> 2</a:t>
            </a:r>
          </a:p>
        </p:txBody>
      </p:sp>
      <p:sp>
        <p:nvSpPr>
          <p:cNvPr id="4" name="Ondertitel 3"/>
          <p:cNvSpPr>
            <a:spLocks noGrp="1"/>
          </p:cNvSpPr>
          <p:nvPr>
            <p:ph type="subTitle" idx="1"/>
          </p:nvPr>
        </p:nvSpPr>
        <p:spPr/>
        <p:txBody>
          <a:bodyPr/>
          <a:lstStyle/>
          <a:p>
            <a:r>
              <a:rPr lang="nl-NL" dirty="0"/>
              <a:t>22 april 2021</a:t>
            </a:r>
          </a:p>
          <a:p>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0F33A3-AD2C-4BF3-A711-DCD6FF8E1F8C}"/>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A1601518-6097-40C2-8530-F9CB03EFBAE7}"/>
              </a:ext>
            </a:extLst>
          </p:cNvPr>
          <p:cNvSpPr>
            <a:spLocks noGrp="1"/>
          </p:cNvSpPr>
          <p:nvPr>
            <p:ph idx="1"/>
          </p:nvPr>
        </p:nvSpPr>
        <p:spPr/>
        <p:txBody>
          <a:bodyPr/>
          <a:lstStyle/>
          <a:p>
            <a:pPr marL="0" indent="0">
              <a:buNone/>
            </a:pPr>
            <a:endParaRPr lang="nl-NL" dirty="0">
              <a:highlight>
                <a:srgbClr val="FFFF00"/>
              </a:highlight>
            </a:endParaRPr>
          </a:p>
        </p:txBody>
      </p:sp>
      <p:pic>
        <p:nvPicPr>
          <p:cNvPr id="4" name="Picture 2" descr="Afbeeldingsresultaat voor afbeelding vragen presentatie">
            <a:extLst>
              <a:ext uri="{FF2B5EF4-FFF2-40B4-BE49-F238E27FC236}">
                <a16:creationId xmlns:a16="http://schemas.microsoft.com/office/drawing/2014/main" id="{4CB44AE2-3868-4B28-92BE-FBDAE7132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00808"/>
            <a:ext cx="3600400" cy="40781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82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7D32F5-6F08-40D0-8F38-5C5B27911B81}"/>
              </a:ext>
            </a:extLst>
          </p:cNvPr>
          <p:cNvSpPr>
            <a:spLocks noGrp="1"/>
          </p:cNvSpPr>
          <p:nvPr>
            <p:ph type="title"/>
          </p:nvPr>
        </p:nvSpPr>
        <p:spPr/>
        <p:txBody>
          <a:bodyPr/>
          <a:lstStyle/>
          <a:p>
            <a:r>
              <a:rPr lang="nl-NL" dirty="0"/>
              <a:t>Vervolg participatie</a:t>
            </a:r>
          </a:p>
        </p:txBody>
      </p:sp>
      <p:sp>
        <p:nvSpPr>
          <p:cNvPr id="3" name="Tijdelijke aanduiding voor inhoud 2">
            <a:extLst>
              <a:ext uri="{FF2B5EF4-FFF2-40B4-BE49-F238E27FC236}">
                <a16:creationId xmlns:a16="http://schemas.microsoft.com/office/drawing/2014/main" id="{2E98D759-DFBA-4155-9C92-1C493D438366}"/>
              </a:ext>
            </a:extLst>
          </p:cNvPr>
          <p:cNvSpPr>
            <a:spLocks noGrp="1"/>
          </p:cNvSpPr>
          <p:nvPr>
            <p:ph idx="1"/>
          </p:nvPr>
        </p:nvSpPr>
        <p:spPr/>
        <p:txBody>
          <a:bodyPr/>
          <a:lstStyle/>
          <a:p>
            <a:r>
              <a:rPr lang="nl-NL" sz="2000" dirty="0"/>
              <a:t>Presentatie wordt deze week gepubliceerd op www.</a:t>
            </a:r>
            <a:r>
              <a:rPr lang="nl-NL" sz="2000" dirty="0">
                <a:hlinkClick r:id="rId2"/>
              </a:rPr>
              <a:t>zoetermeer.nl/cadenza2</a:t>
            </a:r>
            <a:r>
              <a:rPr lang="nl-NL" sz="2000" dirty="0"/>
              <a:t> en op Doe Mee;</a:t>
            </a:r>
          </a:p>
          <a:p>
            <a:r>
              <a:rPr lang="nl-NL" sz="2000" dirty="0"/>
              <a:t>Reageren op de plannen tot 7 mei via </a:t>
            </a:r>
            <a:r>
              <a:rPr lang="nl-NL" sz="2000" dirty="0">
                <a:hlinkClick r:id="rId3"/>
              </a:rPr>
              <a:t>projectenpmv@zoetermeer.nl</a:t>
            </a:r>
            <a:r>
              <a:rPr lang="nl-NL" sz="2000" dirty="0"/>
              <a:t>; </a:t>
            </a:r>
          </a:p>
          <a:p>
            <a:r>
              <a:rPr lang="nl-NL" sz="2000" dirty="0"/>
              <a:t>Een (sfeer)verslag van deze avond wordt binnen twee weken op de website geplaatst en gemaild;</a:t>
            </a:r>
          </a:p>
          <a:p>
            <a:r>
              <a:rPr lang="nl-NL" sz="2000" dirty="0"/>
              <a:t>Eindverslag participatie wordt opgesteld en daarna vastgesteld door het college van B&amp;W.</a:t>
            </a:r>
          </a:p>
          <a:p>
            <a:endParaRPr lang="nl-NL" sz="2000" dirty="0"/>
          </a:p>
          <a:p>
            <a:r>
              <a:rPr lang="nl-NL" sz="2000" dirty="0"/>
              <a:t>Vervolgoverleg tussen Stadswaarde en omwonenden.</a:t>
            </a:r>
          </a:p>
          <a:p>
            <a:endParaRPr lang="nl-NL" dirty="0"/>
          </a:p>
          <a:p>
            <a:endParaRPr lang="nl-NL" dirty="0"/>
          </a:p>
          <a:p>
            <a:endParaRPr lang="nl-NL" dirty="0"/>
          </a:p>
        </p:txBody>
      </p:sp>
    </p:spTree>
    <p:extLst>
      <p:ext uri="{BB962C8B-B14F-4D97-AF65-F5344CB8AC3E}">
        <p14:creationId xmlns:p14="http://schemas.microsoft.com/office/powerpoint/2010/main" val="2740253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C09DBD-B1FF-4B37-A07A-266606964BCB}"/>
              </a:ext>
            </a:extLst>
          </p:cNvPr>
          <p:cNvSpPr>
            <a:spLocks noGrp="1"/>
          </p:cNvSpPr>
          <p:nvPr>
            <p:ph type="title"/>
          </p:nvPr>
        </p:nvSpPr>
        <p:spPr/>
        <p:txBody>
          <a:bodyPr/>
          <a:lstStyle/>
          <a:p>
            <a:r>
              <a:rPr lang="nl-NL" dirty="0"/>
              <a:t>Afronding</a:t>
            </a:r>
          </a:p>
        </p:txBody>
      </p:sp>
      <p:sp>
        <p:nvSpPr>
          <p:cNvPr id="3" name="Tijdelijke aanduiding voor inhoud 2">
            <a:extLst>
              <a:ext uri="{FF2B5EF4-FFF2-40B4-BE49-F238E27FC236}">
                <a16:creationId xmlns:a16="http://schemas.microsoft.com/office/drawing/2014/main" id="{60587FC9-C592-44B8-BC1D-9462DE5810F6}"/>
              </a:ext>
            </a:extLst>
          </p:cNvPr>
          <p:cNvSpPr>
            <a:spLocks noGrp="1"/>
          </p:cNvSpPr>
          <p:nvPr>
            <p:ph idx="1"/>
          </p:nvPr>
        </p:nvSpPr>
        <p:spPr/>
        <p:txBody>
          <a:bodyPr/>
          <a:lstStyle/>
          <a:p>
            <a:endParaRPr lang="nl-NL" dirty="0"/>
          </a:p>
          <a:p>
            <a:r>
              <a:rPr lang="nl-NL" sz="2000" dirty="0"/>
              <a:t>E-mail uw vraag of reactie naar: </a:t>
            </a:r>
            <a:r>
              <a:rPr lang="nl-NL" sz="2000" dirty="0">
                <a:hlinkClick r:id="rId2"/>
              </a:rPr>
              <a:t>projectenpmv@zoetermeer.nl</a:t>
            </a:r>
            <a:r>
              <a:rPr lang="nl-NL" sz="2000" dirty="0"/>
              <a:t> voor 7 mei 2021;</a:t>
            </a:r>
          </a:p>
          <a:p>
            <a:endParaRPr lang="nl-NL" sz="2000" dirty="0"/>
          </a:p>
          <a:p>
            <a:r>
              <a:rPr lang="nl-NL" sz="2000" dirty="0"/>
              <a:t>Interesse in een woning? E-mail Jeroen op </a:t>
            </a:r>
            <a:r>
              <a:rPr lang="nl-NL" sz="2000" dirty="0">
                <a:hlinkClick r:id="rId3"/>
              </a:rPr>
              <a:t>info@stadswaarde.nl</a:t>
            </a:r>
            <a:r>
              <a:rPr lang="nl-NL" sz="2000" dirty="0"/>
              <a:t> of kijk op </a:t>
            </a:r>
            <a:r>
              <a:rPr lang="nl-NL" sz="2000" dirty="0">
                <a:hlinkClick r:id="rId4"/>
              </a:rPr>
              <a:t>www.stadswaarde.nl</a:t>
            </a:r>
            <a:r>
              <a:rPr lang="nl-NL" sz="2000" dirty="0"/>
              <a:t> </a:t>
            </a:r>
          </a:p>
          <a:p>
            <a:endParaRPr lang="nl-NL" sz="2000" dirty="0"/>
          </a:p>
          <a:p>
            <a:r>
              <a:rPr lang="nl-NL" sz="2000" dirty="0"/>
              <a:t>Presentaties morgen op Doe Mee en  </a:t>
            </a:r>
            <a:r>
              <a:rPr lang="nl-NL" sz="2000" dirty="0">
                <a:hlinkClick r:id="rId5"/>
              </a:rPr>
              <a:t>www.zoetermeer.nl/cadenza2</a:t>
            </a:r>
            <a:r>
              <a:rPr lang="nl-NL" sz="2000" dirty="0"/>
              <a:t> </a:t>
            </a:r>
          </a:p>
          <a:p>
            <a:endParaRPr lang="nl-NL" dirty="0"/>
          </a:p>
          <a:p>
            <a:pPr marL="0" indent="0">
              <a:buNone/>
            </a:pPr>
            <a:r>
              <a:rPr lang="nl-NL" sz="2000" dirty="0"/>
              <a:t>Dank voor uw aanwezigheid!</a:t>
            </a:r>
          </a:p>
        </p:txBody>
      </p:sp>
    </p:spTree>
    <p:extLst>
      <p:ext uri="{BB962C8B-B14F-4D97-AF65-F5344CB8AC3E}">
        <p14:creationId xmlns:p14="http://schemas.microsoft.com/office/powerpoint/2010/main" val="168398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D3FF9-52CB-4391-95C6-471302EB6935}"/>
              </a:ext>
            </a:extLst>
          </p:cNvPr>
          <p:cNvSpPr>
            <a:spLocks noGrp="1"/>
          </p:cNvSpPr>
          <p:nvPr>
            <p:ph type="title"/>
          </p:nvPr>
        </p:nvSpPr>
        <p:spPr/>
        <p:txBody>
          <a:bodyPr/>
          <a:lstStyle/>
          <a:p>
            <a:r>
              <a:rPr lang="nl-NL" dirty="0"/>
              <a:t>Huishoudelijke mededelingen</a:t>
            </a:r>
          </a:p>
        </p:txBody>
      </p:sp>
      <p:sp>
        <p:nvSpPr>
          <p:cNvPr id="3" name="Tijdelijke aanduiding voor inhoud 2">
            <a:extLst>
              <a:ext uri="{FF2B5EF4-FFF2-40B4-BE49-F238E27FC236}">
                <a16:creationId xmlns:a16="http://schemas.microsoft.com/office/drawing/2014/main" id="{F1C3D12E-5FB6-4C06-83E3-F4D69D34B853}"/>
              </a:ext>
            </a:extLst>
          </p:cNvPr>
          <p:cNvSpPr>
            <a:spLocks noGrp="1"/>
          </p:cNvSpPr>
          <p:nvPr>
            <p:ph idx="1"/>
          </p:nvPr>
        </p:nvSpPr>
        <p:spPr>
          <a:xfrm>
            <a:off x="457200" y="1124744"/>
            <a:ext cx="8229600" cy="5001419"/>
          </a:xfrm>
        </p:spPr>
        <p:txBody>
          <a:bodyPr/>
          <a:lstStyle/>
          <a:p>
            <a:r>
              <a:rPr lang="nl-NL" sz="1800" dirty="0"/>
              <a:t>Uw microfoon staat standaard uit;</a:t>
            </a:r>
          </a:p>
          <a:p>
            <a:r>
              <a:rPr lang="nl-NL" sz="1800" dirty="0"/>
              <a:t>Indien mogelijk, staat uw camera aan. Zeker wanneer u een vraag toelicht;</a:t>
            </a:r>
          </a:p>
          <a:p>
            <a:r>
              <a:rPr lang="nl-NL" sz="1800" dirty="0"/>
              <a:t>Stel al uw vragen in de chat, ze worden door de voorzitter opgepikt;</a:t>
            </a:r>
          </a:p>
          <a:p>
            <a:r>
              <a:rPr lang="nl-NL" sz="1800" dirty="0"/>
              <a:t>Gebruik de chat niet voor andere berichten dan berichten aan de voorzitter / sprekers;</a:t>
            </a:r>
          </a:p>
          <a:p>
            <a:r>
              <a:rPr lang="nl-NL" sz="1800" dirty="0"/>
              <a:t>Wilt u uw vraag verder toelichten na eerste beantwoording? Steek dan uw handje op, u wordt door de voorzitter uitgenodigd;</a:t>
            </a:r>
          </a:p>
          <a:p>
            <a:r>
              <a:rPr lang="nl-NL" sz="1800" dirty="0"/>
              <a:t>Na beantwoording van deze verdere toelichting wordt uw microfoon weer gedempt;</a:t>
            </a:r>
          </a:p>
          <a:p>
            <a:r>
              <a:rPr lang="nl-NL" sz="1800" dirty="0"/>
              <a:t>We willen graag iedereen aan het woord laten komen, dus de voorzitter kan ingrijpen wanneer een discussie te lang duurt. Er wordt dan een afspraak gemaakt over hoe de discussie verder te voeren.</a:t>
            </a:r>
          </a:p>
          <a:p>
            <a:endParaRPr lang="nl-NL" sz="1800" dirty="0"/>
          </a:p>
          <a:p>
            <a:r>
              <a:rPr lang="nl-NL" sz="1800" dirty="0"/>
              <a:t>Heeft u technische problemen? Bel de hulplijn via 06 2244 4082;</a:t>
            </a:r>
          </a:p>
          <a:p>
            <a:r>
              <a:rPr lang="nl-NL" sz="1800" dirty="0"/>
              <a:t>Deze bijeenkomst wordt opgenomen voor verslaglegging.</a:t>
            </a:r>
          </a:p>
          <a:p>
            <a:endParaRPr lang="nl-NL" sz="2400" dirty="0"/>
          </a:p>
          <a:p>
            <a:pPr marL="0" indent="0">
              <a:buNone/>
            </a:pPr>
            <a:endParaRPr lang="nl-NL" sz="2400" dirty="0"/>
          </a:p>
          <a:p>
            <a:endParaRPr lang="nl-NL" sz="2400" dirty="0"/>
          </a:p>
        </p:txBody>
      </p:sp>
    </p:spTree>
    <p:extLst>
      <p:ext uri="{BB962C8B-B14F-4D97-AF65-F5344CB8AC3E}">
        <p14:creationId xmlns:p14="http://schemas.microsoft.com/office/powerpoint/2010/main" val="408665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60C79-B447-42A9-9483-1F5839EC7019}"/>
              </a:ext>
            </a:extLst>
          </p:cNvPr>
          <p:cNvSpPr>
            <a:spLocks noGrp="1"/>
          </p:cNvSpPr>
          <p:nvPr>
            <p:ph type="title"/>
          </p:nvPr>
        </p:nvSpPr>
        <p:spPr/>
        <p:txBody>
          <a:bodyPr/>
          <a:lstStyle/>
          <a:p>
            <a:r>
              <a:rPr lang="nl-NL" dirty="0"/>
              <a:t>Inhoud avond</a:t>
            </a:r>
          </a:p>
        </p:txBody>
      </p:sp>
      <p:sp>
        <p:nvSpPr>
          <p:cNvPr id="3" name="Tijdelijke aanduiding voor inhoud 2">
            <a:extLst>
              <a:ext uri="{FF2B5EF4-FFF2-40B4-BE49-F238E27FC236}">
                <a16:creationId xmlns:a16="http://schemas.microsoft.com/office/drawing/2014/main" id="{C331D13F-0D0B-4F67-89CC-D22575EB03D5}"/>
              </a:ext>
            </a:extLst>
          </p:cNvPr>
          <p:cNvSpPr>
            <a:spLocks noGrp="1"/>
          </p:cNvSpPr>
          <p:nvPr>
            <p:ph idx="1"/>
          </p:nvPr>
        </p:nvSpPr>
        <p:spPr>
          <a:xfrm>
            <a:off x="457200" y="1417638"/>
            <a:ext cx="8229600" cy="5395738"/>
          </a:xfrm>
        </p:spPr>
        <p:txBody>
          <a:bodyPr/>
          <a:lstStyle/>
          <a:p>
            <a:pPr marL="0" indent="0">
              <a:buNone/>
            </a:pPr>
            <a:r>
              <a:rPr lang="nl-NL" sz="2400" dirty="0"/>
              <a:t>18:50 Inloggen en ruimte voor ondersteuning</a:t>
            </a:r>
          </a:p>
          <a:p>
            <a:pPr marL="0" indent="0">
              <a:buNone/>
            </a:pPr>
            <a:r>
              <a:rPr lang="nl-NL" sz="2400" dirty="0"/>
              <a:t>19:00 Start toelichting door voorzitter: Peter </a:t>
            </a:r>
            <a:r>
              <a:rPr lang="nl-NL" sz="2400" dirty="0" err="1"/>
              <a:t>Coesmans</a:t>
            </a:r>
            <a:endParaRPr lang="nl-NL" sz="2400" dirty="0"/>
          </a:p>
          <a:p>
            <a:pPr marL="0" indent="0">
              <a:buNone/>
            </a:pPr>
            <a:r>
              <a:rPr lang="nl-NL" sz="2400" dirty="0"/>
              <a:t>19:05 Noodzaak van bouwen: wethouder Robin Paalvast</a:t>
            </a:r>
          </a:p>
          <a:p>
            <a:pPr marL="0" indent="0">
              <a:buNone/>
            </a:pPr>
            <a:r>
              <a:rPr lang="nl-NL" sz="2400" dirty="0"/>
              <a:t>19.10 Vragen via </a:t>
            </a:r>
            <a:r>
              <a:rPr lang="nl-NL" sz="2400" dirty="0" err="1"/>
              <a:t>Mentimeter</a:t>
            </a:r>
            <a:endParaRPr lang="nl-NL" sz="2400" dirty="0"/>
          </a:p>
          <a:p>
            <a:pPr marL="0" indent="0">
              <a:buNone/>
            </a:pPr>
            <a:r>
              <a:rPr lang="nl-NL" sz="2400" dirty="0"/>
              <a:t>19:15 Inleiding project: projectmanager Bart de Boer</a:t>
            </a:r>
          </a:p>
          <a:p>
            <a:pPr marL="0" indent="0">
              <a:buNone/>
            </a:pPr>
            <a:r>
              <a:rPr lang="nl-NL" sz="2400" dirty="0"/>
              <a:t>19:20 Voorstellen ontwikkelaar: Jeroen Messemaeckers</a:t>
            </a:r>
          </a:p>
          <a:p>
            <a:pPr marL="0" indent="0">
              <a:buNone/>
            </a:pPr>
            <a:r>
              <a:rPr lang="nl-NL" sz="2400" dirty="0"/>
              <a:t>19:25 Presentatie bouwplan: architect Ludo Grooteman</a:t>
            </a:r>
          </a:p>
          <a:p>
            <a:pPr marL="0" indent="0">
              <a:buNone/>
            </a:pPr>
            <a:r>
              <a:rPr lang="nl-NL" sz="2400" dirty="0"/>
              <a:t>19:45 Planologische procedure: Marcel Andela</a:t>
            </a:r>
          </a:p>
          <a:p>
            <a:pPr marL="0" indent="0">
              <a:buNone/>
            </a:pPr>
            <a:r>
              <a:rPr lang="nl-NL" sz="2400" dirty="0"/>
              <a:t>19:55 Toelichting participatie en vervolg: Bart de Boer</a:t>
            </a:r>
          </a:p>
          <a:p>
            <a:pPr marL="0" indent="0">
              <a:buNone/>
            </a:pPr>
            <a:r>
              <a:rPr lang="nl-NL" sz="2400" dirty="0"/>
              <a:t>20.00 Vragen en gesprek</a:t>
            </a:r>
          </a:p>
          <a:p>
            <a:pPr marL="0" indent="0">
              <a:buNone/>
            </a:pPr>
            <a:r>
              <a:rPr lang="nl-NL" sz="2400" dirty="0"/>
              <a:t>20.30 Afsluiting</a:t>
            </a:r>
          </a:p>
          <a:p>
            <a:endParaRPr lang="nl-NL" dirty="0"/>
          </a:p>
        </p:txBody>
      </p:sp>
    </p:spTree>
    <p:extLst>
      <p:ext uri="{BB962C8B-B14F-4D97-AF65-F5344CB8AC3E}">
        <p14:creationId xmlns:p14="http://schemas.microsoft.com/office/powerpoint/2010/main" val="64619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42CD1F-FABB-4E59-8A1B-115181786047}"/>
              </a:ext>
            </a:extLst>
          </p:cNvPr>
          <p:cNvSpPr>
            <a:spLocks noGrp="1"/>
          </p:cNvSpPr>
          <p:nvPr>
            <p:ph type="title"/>
          </p:nvPr>
        </p:nvSpPr>
        <p:spPr/>
        <p:txBody>
          <a:bodyPr/>
          <a:lstStyle/>
          <a:p>
            <a:r>
              <a:rPr lang="nl-NL" dirty="0" err="1"/>
              <a:t>Mentimeter</a:t>
            </a:r>
            <a:endParaRPr lang="nl-NL" dirty="0"/>
          </a:p>
        </p:txBody>
      </p:sp>
      <p:sp>
        <p:nvSpPr>
          <p:cNvPr id="3" name="Tijdelijke aanduiding voor inhoud 2">
            <a:extLst>
              <a:ext uri="{FF2B5EF4-FFF2-40B4-BE49-F238E27FC236}">
                <a16:creationId xmlns:a16="http://schemas.microsoft.com/office/drawing/2014/main" id="{AA352B54-FBC0-4F47-8E4D-88C7EC2898ED}"/>
              </a:ext>
            </a:extLst>
          </p:cNvPr>
          <p:cNvSpPr>
            <a:spLocks noGrp="1"/>
          </p:cNvSpPr>
          <p:nvPr>
            <p:ph idx="1"/>
          </p:nvPr>
        </p:nvSpPr>
        <p:spPr/>
        <p:txBody>
          <a:bodyPr/>
          <a:lstStyle/>
          <a:p>
            <a:r>
              <a:rPr lang="nl-NL" dirty="0"/>
              <a:t>“Wie zitten er in de zaal?”</a:t>
            </a:r>
          </a:p>
          <a:p>
            <a:endParaRPr lang="nl-NL" dirty="0"/>
          </a:p>
          <a:p>
            <a:r>
              <a:rPr lang="nl-NL" dirty="0"/>
              <a:t>Ga naar </a:t>
            </a:r>
            <a:r>
              <a:rPr lang="nl-NL" dirty="0">
                <a:hlinkClick r:id="rId2"/>
              </a:rPr>
              <a:t>www.menti.com</a:t>
            </a:r>
            <a:r>
              <a:rPr lang="nl-NL" dirty="0"/>
              <a:t> en gebruik de code 42 67 12 62 </a:t>
            </a:r>
          </a:p>
        </p:txBody>
      </p:sp>
    </p:spTree>
    <p:extLst>
      <p:ext uri="{BB962C8B-B14F-4D97-AF65-F5344CB8AC3E}">
        <p14:creationId xmlns:p14="http://schemas.microsoft.com/office/powerpoint/2010/main" val="174847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61AF2B-8D00-4CB3-BB8E-F7D6239D6AE0}"/>
              </a:ext>
            </a:extLst>
          </p:cNvPr>
          <p:cNvSpPr>
            <a:spLocks noGrp="1"/>
          </p:cNvSpPr>
          <p:nvPr>
            <p:ph type="title"/>
          </p:nvPr>
        </p:nvSpPr>
        <p:spPr/>
        <p:txBody>
          <a:bodyPr/>
          <a:lstStyle/>
          <a:p>
            <a:r>
              <a:rPr lang="nl-NL" dirty="0"/>
              <a:t>Korte terugblik</a:t>
            </a:r>
          </a:p>
        </p:txBody>
      </p:sp>
      <p:sp>
        <p:nvSpPr>
          <p:cNvPr id="3" name="Tijdelijke aanduiding voor inhoud 2">
            <a:extLst>
              <a:ext uri="{FF2B5EF4-FFF2-40B4-BE49-F238E27FC236}">
                <a16:creationId xmlns:a16="http://schemas.microsoft.com/office/drawing/2014/main" id="{3E8F36EC-726F-4B03-BE21-2AA083A9B294}"/>
              </a:ext>
            </a:extLst>
          </p:cNvPr>
          <p:cNvSpPr>
            <a:spLocks noGrp="1"/>
          </p:cNvSpPr>
          <p:nvPr>
            <p:ph idx="1"/>
          </p:nvPr>
        </p:nvSpPr>
        <p:spPr/>
        <p:txBody>
          <a:bodyPr/>
          <a:lstStyle/>
          <a:p>
            <a:r>
              <a:rPr lang="nl-NL" sz="2000" dirty="0"/>
              <a:t>Informatieavonden in 2015 en 2017;</a:t>
            </a:r>
          </a:p>
          <a:p>
            <a:r>
              <a:rPr lang="nl-NL" sz="2000" dirty="0"/>
              <a:t>2018; gemeenteraad stelt uitgangspunten vast;</a:t>
            </a:r>
          </a:p>
          <a:p>
            <a:r>
              <a:rPr lang="nl-NL" sz="2000" dirty="0"/>
              <a:t>Gemeente is nog in gesprek met ontwikkelaar en corporatie;</a:t>
            </a:r>
          </a:p>
          <a:p>
            <a:r>
              <a:rPr lang="nl-NL" sz="2000" dirty="0"/>
              <a:t>2020; partijen zijn er niet uitgekomen en gemeente start verkoop- procedure;</a:t>
            </a:r>
          </a:p>
          <a:p>
            <a:r>
              <a:rPr lang="nl-NL" sz="2000" dirty="0"/>
              <a:t>2020; eerste fase, 15 inschrijvingen;</a:t>
            </a:r>
          </a:p>
          <a:p>
            <a:r>
              <a:rPr lang="nl-NL" sz="2000" dirty="0"/>
              <a:t>2021; tweede fase; 3 deelnemers;</a:t>
            </a:r>
          </a:p>
          <a:p>
            <a:r>
              <a:rPr lang="nl-NL" sz="2000" dirty="0"/>
              <a:t>2021; Stadswaarde wint verkoopprocedure.</a:t>
            </a:r>
          </a:p>
          <a:p>
            <a:pPr marL="0" indent="0">
              <a:buNone/>
            </a:pPr>
            <a:endParaRPr lang="nl-NL" sz="2000" dirty="0"/>
          </a:p>
          <a:p>
            <a:pPr marL="0" indent="0">
              <a:buNone/>
            </a:pPr>
            <a:endParaRPr lang="nl-NL" sz="2000" dirty="0"/>
          </a:p>
        </p:txBody>
      </p:sp>
    </p:spTree>
    <p:extLst>
      <p:ext uri="{BB962C8B-B14F-4D97-AF65-F5344CB8AC3E}">
        <p14:creationId xmlns:p14="http://schemas.microsoft.com/office/powerpoint/2010/main" val="65098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EFF05-54F9-4EF1-BFD4-B3BBF7F9E6D3}"/>
              </a:ext>
            </a:extLst>
          </p:cNvPr>
          <p:cNvSpPr>
            <a:spLocks noGrp="1"/>
          </p:cNvSpPr>
          <p:nvPr>
            <p:ph type="title"/>
          </p:nvPr>
        </p:nvSpPr>
        <p:spPr/>
        <p:txBody>
          <a:bodyPr/>
          <a:lstStyle/>
          <a:p>
            <a:r>
              <a:rPr lang="nl-NL" dirty="0"/>
              <a:t>Participatie </a:t>
            </a:r>
            <a:r>
              <a:rPr lang="nl-NL" dirty="0" err="1"/>
              <a:t>Cadenza</a:t>
            </a:r>
            <a:r>
              <a:rPr lang="nl-NL" dirty="0"/>
              <a:t> </a:t>
            </a:r>
            <a:r>
              <a:rPr lang="nl-NL" dirty="0" err="1"/>
              <a:t>ll</a:t>
            </a:r>
            <a:endParaRPr lang="nl-NL" dirty="0"/>
          </a:p>
        </p:txBody>
      </p:sp>
      <p:sp>
        <p:nvSpPr>
          <p:cNvPr id="3" name="Tijdelijke aanduiding voor inhoud 2">
            <a:extLst>
              <a:ext uri="{FF2B5EF4-FFF2-40B4-BE49-F238E27FC236}">
                <a16:creationId xmlns:a16="http://schemas.microsoft.com/office/drawing/2014/main" id="{D1611A53-A5C0-43DC-8C55-5A82EDFB8315}"/>
              </a:ext>
            </a:extLst>
          </p:cNvPr>
          <p:cNvSpPr>
            <a:spLocks noGrp="1"/>
          </p:cNvSpPr>
          <p:nvPr>
            <p:ph idx="1"/>
          </p:nvPr>
        </p:nvSpPr>
        <p:spPr/>
        <p:txBody>
          <a:bodyPr/>
          <a:lstStyle/>
          <a:p>
            <a:r>
              <a:rPr lang="nl-NL" sz="2400" dirty="0"/>
              <a:t>Raadplegende (consulterende) participatie:</a:t>
            </a:r>
          </a:p>
          <a:p>
            <a:pPr lvl="1">
              <a:buFont typeface="Courier New" panose="02070309020205020404" pitchFamily="49" charset="0"/>
              <a:buChar char="o"/>
            </a:pPr>
            <a:r>
              <a:rPr lang="nl-NL" sz="2400" dirty="0"/>
              <a:t>Presentatie plannen;</a:t>
            </a:r>
          </a:p>
          <a:p>
            <a:pPr lvl="1">
              <a:buFont typeface="Courier New" panose="02070309020205020404" pitchFamily="49" charset="0"/>
              <a:buChar char="o"/>
            </a:pPr>
            <a:r>
              <a:rPr lang="nl-NL" sz="2400" dirty="0"/>
              <a:t>Inventariseren opmerkingen en ideeën;</a:t>
            </a:r>
          </a:p>
          <a:p>
            <a:pPr lvl="1">
              <a:buFont typeface="Courier New" panose="02070309020205020404" pitchFamily="49" charset="0"/>
              <a:buChar char="o"/>
            </a:pPr>
            <a:r>
              <a:rPr lang="nl-NL" sz="2400" dirty="0"/>
              <a:t>Beoordelen van opmerkingen en ideeën;</a:t>
            </a:r>
          </a:p>
          <a:p>
            <a:pPr lvl="1">
              <a:buFont typeface="Courier New" panose="02070309020205020404" pitchFamily="49" charset="0"/>
              <a:buChar char="o"/>
            </a:pPr>
            <a:r>
              <a:rPr lang="nl-NL" sz="2400" dirty="0"/>
              <a:t>Informeren.</a:t>
            </a:r>
          </a:p>
          <a:p>
            <a:r>
              <a:rPr lang="nl-NL" sz="2400" dirty="0"/>
              <a:t>Participatie over:</a:t>
            </a:r>
          </a:p>
          <a:p>
            <a:pPr lvl="1">
              <a:buFont typeface="Courier New" panose="02070309020205020404" pitchFamily="49" charset="0"/>
              <a:buChar char="o"/>
            </a:pPr>
            <a:r>
              <a:rPr lang="nl-NL" sz="2400" dirty="0"/>
              <a:t>Ruimtelijke gevolgen op directe omgeving.</a:t>
            </a:r>
          </a:p>
          <a:p>
            <a:r>
              <a:rPr lang="nl-NL" sz="2400" dirty="0"/>
              <a:t>Participatie niet over:</a:t>
            </a:r>
          </a:p>
          <a:p>
            <a:pPr lvl="1">
              <a:buFont typeface="Courier New" panose="02070309020205020404" pitchFamily="49" charset="0"/>
              <a:buChar char="o"/>
            </a:pPr>
            <a:r>
              <a:rPr lang="nl-NL" sz="2400" dirty="0"/>
              <a:t>Woningbouw;</a:t>
            </a:r>
          </a:p>
          <a:p>
            <a:pPr lvl="1">
              <a:buFont typeface="Courier New" panose="02070309020205020404" pitchFamily="49" charset="0"/>
              <a:buChar char="o"/>
            </a:pPr>
            <a:r>
              <a:rPr lang="nl-NL" sz="2400" dirty="0"/>
              <a:t>Hoogbouw.</a:t>
            </a:r>
          </a:p>
          <a:p>
            <a:endParaRPr lang="nl-NL" dirty="0"/>
          </a:p>
        </p:txBody>
      </p:sp>
    </p:spTree>
    <p:extLst>
      <p:ext uri="{BB962C8B-B14F-4D97-AF65-F5344CB8AC3E}">
        <p14:creationId xmlns:p14="http://schemas.microsoft.com/office/powerpoint/2010/main" val="321122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9D2AD5-BAB1-46C6-9F1F-20607083697B}"/>
              </a:ext>
            </a:extLst>
          </p:cNvPr>
          <p:cNvSpPr>
            <a:spLocks noGrp="1"/>
          </p:cNvSpPr>
          <p:nvPr>
            <p:ph type="title"/>
          </p:nvPr>
        </p:nvSpPr>
        <p:spPr/>
        <p:txBody>
          <a:bodyPr/>
          <a:lstStyle/>
          <a:p>
            <a:r>
              <a:rPr lang="nl-NL" dirty="0"/>
              <a:t>Locatie</a:t>
            </a:r>
          </a:p>
        </p:txBody>
      </p:sp>
      <p:pic>
        <p:nvPicPr>
          <p:cNvPr id="9" name="Afbeelding 8">
            <a:extLst>
              <a:ext uri="{FF2B5EF4-FFF2-40B4-BE49-F238E27FC236}">
                <a16:creationId xmlns:a16="http://schemas.microsoft.com/office/drawing/2014/main" id="{A87C07A0-FA38-4999-B978-500C42A80826}"/>
              </a:ext>
            </a:extLst>
          </p:cNvPr>
          <p:cNvPicPr>
            <a:picLocks noChangeAspect="1"/>
          </p:cNvPicPr>
          <p:nvPr/>
        </p:nvPicPr>
        <p:blipFill>
          <a:blip r:embed="rId2"/>
          <a:stretch>
            <a:fillRect/>
          </a:stretch>
        </p:blipFill>
        <p:spPr>
          <a:xfrm>
            <a:off x="363021" y="1556792"/>
            <a:ext cx="8417957" cy="4728292"/>
          </a:xfrm>
          <a:prstGeom prst="rect">
            <a:avLst/>
          </a:prstGeom>
        </p:spPr>
      </p:pic>
      <p:pic>
        <p:nvPicPr>
          <p:cNvPr id="11" name="Afbeelding 10">
            <a:extLst>
              <a:ext uri="{FF2B5EF4-FFF2-40B4-BE49-F238E27FC236}">
                <a16:creationId xmlns:a16="http://schemas.microsoft.com/office/drawing/2014/main" id="{C4346F47-787F-4085-860D-4748B34DC539}"/>
              </a:ext>
            </a:extLst>
          </p:cNvPr>
          <p:cNvPicPr>
            <a:picLocks noChangeAspect="1"/>
          </p:cNvPicPr>
          <p:nvPr/>
        </p:nvPicPr>
        <p:blipFill>
          <a:blip r:embed="rId3"/>
          <a:stretch>
            <a:fillRect/>
          </a:stretch>
        </p:blipFill>
        <p:spPr>
          <a:xfrm>
            <a:off x="6156176" y="5649643"/>
            <a:ext cx="1872208" cy="1208357"/>
          </a:xfrm>
          <a:prstGeom prst="rect">
            <a:avLst/>
          </a:prstGeom>
          <a:ln>
            <a:noFill/>
          </a:ln>
        </p:spPr>
      </p:pic>
    </p:spTree>
    <p:extLst>
      <p:ext uri="{BB962C8B-B14F-4D97-AF65-F5344CB8AC3E}">
        <p14:creationId xmlns:p14="http://schemas.microsoft.com/office/powerpoint/2010/main" val="1558216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5887"/>
            <a:ext cx="8229600" cy="1143000"/>
          </a:xfrm>
        </p:spPr>
        <p:txBody>
          <a:bodyPr/>
          <a:lstStyle/>
          <a:p>
            <a:r>
              <a:rPr lang="nl-NL" dirty="0"/>
              <a:t>Planologische procedure</a:t>
            </a:r>
            <a:endParaRPr lang="nl-NL" sz="1200" dirty="0">
              <a:solidFill>
                <a:srgbClr val="FF0000"/>
              </a:solidFill>
            </a:endParaRPr>
          </a:p>
        </p:txBody>
      </p:sp>
      <p:sp>
        <p:nvSpPr>
          <p:cNvPr id="3" name="Rechthoek: afgeronde hoeken 2">
            <a:extLst>
              <a:ext uri="{FF2B5EF4-FFF2-40B4-BE49-F238E27FC236}">
                <a16:creationId xmlns:a16="http://schemas.microsoft.com/office/drawing/2014/main" id="{4C76298B-7939-463B-9F30-6D934994354B}"/>
              </a:ext>
            </a:extLst>
          </p:cNvPr>
          <p:cNvSpPr/>
          <p:nvPr/>
        </p:nvSpPr>
        <p:spPr>
          <a:xfrm>
            <a:off x="404664" y="1271551"/>
            <a:ext cx="2999060" cy="643210"/>
          </a:xfrm>
          <a:prstGeom prst="roundRect">
            <a:avLst/>
          </a:prstGeom>
          <a:solidFill>
            <a:srgbClr val="E6CDFF">
              <a:alpha val="28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a:ea typeface="+mn-ea"/>
                <a:cs typeface="+mn-cs"/>
              </a:rPr>
              <a:t>Participatie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informatieavond</a:t>
            </a:r>
          </a:p>
        </p:txBody>
      </p:sp>
      <p:sp>
        <p:nvSpPr>
          <p:cNvPr id="5" name="Rechthoek: afgeronde hoeken 4">
            <a:extLst>
              <a:ext uri="{FF2B5EF4-FFF2-40B4-BE49-F238E27FC236}">
                <a16:creationId xmlns:a16="http://schemas.microsoft.com/office/drawing/2014/main" id="{9B4B0C00-48AF-48D2-A281-94FB39FD76DF}"/>
              </a:ext>
            </a:extLst>
          </p:cNvPr>
          <p:cNvSpPr/>
          <p:nvPr/>
        </p:nvSpPr>
        <p:spPr>
          <a:xfrm>
            <a:off x="426616" y="2403279"/>
            <a:ext cx="2952328" cy="1039028"/>
          </a:xfrm>
          <a:prstGeom prst="roundRect">
            <a:avLst/>
          </a:prstGeom>
          <a:solidFill>
            <a:schemeClr val="accent6">
              <a:lumMod val="20000"/>
              <a:lumOff val="80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a:ea typeface="+mn-ea"/>
                <a:cs typeface="+mn-cs"/>
              </a:rPr>
              <a:t>Voorbereidingsfase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Afronden participatie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Uitwerken bouwplan/bestemmingsplan</a:t>
            </a:r>
          </a:p>
        </p:txBody>
      </p:sp>
      <p:sp>
        <p:nvSpPr>
          <p:cNvPr id="6" name="Rechthoek: afgeronde hoeken 5">
            <a:extLst>
              <a:ext uri="{FF2B5EF4-FFF2-40B4-BE49-F238E27FC236}">
                <a16:creationId xmlns:a16="http://schemas.microsoft.com/office/drawing/2014/main" id="{8CB9C837-34A1-44C5-90B8-C007922DBE9B}"/>
              </a:ext>
            </a:extLst>
          </p:cNvPr>
          <p:cNvSpPr/>
          <p:nvPr/>
        </p:nvSpPr>
        <p:spPr>
          <a:xfrm>
            <a:off x="451396" y="3962853"/>
            <a:ext cx="2952328" cy="834299"/>
          </a:xfrm>
          <a:prstGeom prst="roundRect">
            <a:avLst/>
          </a:prstGeom>
          <a:solidFill>
            <a:srgbClr val="FFC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a:ea typeface="+mn-ea"/>
                <a:cs typeface="+mn-cs"/>
              </a:rPr>
              <a:t>Ontwerpfase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Besluit college: ter inzage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Ontwerp bestemmingsplan</a:t>
            </a:r>
          </a:p>
        </p:txBody>
      </p:sp>
      <p:sp>
        <p:nvSpPr>
          <p:cNvPr id="10" name="Rechthoek: afgeronde hoeken 9">
            <a:extLst>
              <a:ext uri="{FF2B5EF4-FFF2-40B4-BE49-F238E27FC236}">
                <a16:creationId xmlns:a16="http://schemas.microsoft.com/office/drawing/2014/main" id="{B00F8374-8A2D-47B9-9745-705635CD51DA}"/>
              </a:ext>
            </a:extLst>
          </p:cNvPr>
          <p:cNvSpPr/>
          <p:nvPr/>
        </p:nvSpPr>
        <p:spPr>
          <a:xfrm>
            <a:off x="451396" y="5331005"/>
            <a:ext cx="2952328" cy="834299"/>
          </a:xfrm>
          <a:prstGeom prst="roundRect">
            <a:avLst/>
          </a:prstGeom>
          <a:gradFill>
            <a:gsLst>
              <a:gs pos="100000">
                <a:srgbClr val="92D050"/>
              </a:gs>
              <a:gs pos="100000">
                <a:schemeClr val="accent1">
                  <a:tint val="50000"/>
                  <a:shade val="100000"/>
                  <a:satMod val="350000"/>
                </a:schemeClr>
              </a:gs>
            </a:gsLst>
          </a:gra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a:ea typeface="+mn-ea"/>
                <a:cs typeface="+mn-cs"/>
              </a:rPr>
              <a:t>Vaststelling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gemeenteraad: ter inzage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Vastgesteld bestemmingsplan</a:t>
            </a:r>
          </a:p>
        </p:txBody>
      </p:sp>
      <p:sp>
        <p:nvSpPr>
          <p:cNvPr id="11" name="Rechthoek: afgeronde hoeken 10">
            <a:extLst>
              <a:ext uri="{FF2B5EF4-FFF2-40B4-BE49-F238E27FC236}">
                <a16:creationId xmlns:a16="http://schemas.microsoft.com/office/drawing/2014/main" id="{C945F454-A71D-41B0-B348-00A4387F9810}"/>
              </a:ext>
            </a:extLst>
          </p:cNvPr>
          <p:cNvSpPr/>
          <p:nvPr/>
        </p:nvSpPr>
        <p:spPr>
          <a:xfrm>
            <a:off x="5023902" y="4828664"/>
            <a:ext cx="1923412" cy="1380187"/>
          </a:xfrm>
          <a:prstGeom prst="roundRect">
            <a:avLst/>
          </a:prstGeom>
          <a:gradFill>
            <a:gsLst>
              <a:gs pos="100000">
                <a:srgbClr val="92D050"/>
              </a:gs>
              <a:gs pos="100000">
                <a:schemeClr val="accent1">
                  <a:tint val="50000"/>
                  <a:shade val="100000"/>
                  <a:satMod val="350000"/>
                </a:schemeClr>
              </a:gs>
            </a:gsLst>
          </a:gra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a:ea typeface="+mn-ea"/>
                <a:cs typeface="+mn-cs"/>
              </a:rPr>
              <a:t>Beroepsfase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6</a:t>
            </a:r>
            <a:r>
              <a:rPr kumimoji="0" lang="nl-NL" sz="1200" b="1" i="0" u="none" strike="noStrike" kern="1200" cap="none" spc="0" normalizeH="0" baseline="0" noProof="0" dirty="0">
                <a:ln>
                  <a:noFill/>
                </a:ln>
                <a:solidFill>
                  <a:prstClr val="black"/>
                </a:solidFill>
                <a:effectLst/>
                <a:uLnTx/>
                <a:uFillTx/>
                <a:latin typeface="Arial"/>
                <a:ea typeface="+mn-ea"/>
                <a:cs typeface="+mn-cs"/>
              </a:rPr>
              <a:t> </a:t>
            </a:r>
            <a:r>
              <a:rPr kumimoji="0" lang="nl-NL" sz="1200" b="0" i="0" u="none" strike="noStrike" kern="1200" cap="none" spc="0" normalizeH="0" baseline="0" noProof="0" dirty="0">
                <a:ln>
                  <a:noFill/>
                </a:ln>
                <a:solidFill>
                  <a:prstClr val="black"/>
                </a:solidFill>
                <a:effectLst/>
                <a:uLnTx/>
                <a:uFillTx/>
                <a:latin typeface="Arial"/>
                <a:ea typeface="+mn-ea"/>
                <a:cs typeface="+mn-cs"/>
              </a:rPr>
              <a:t>weken mogelijkheid tot beroep bij Raad van State</a:t>
            </a:r>
          </a:p>
        </p:txBody>
      </p:sp>
      <p:sp>
        <p:nvSpPr>
          <p:cNvPr id="12" name="Rechthoek: afgeronde hoeken 11">
            <a:extLst>
              <a:ext uri="{FF2B5EF4-FFF2-40B4-BE49-F238E27FC236}">
                <a16:creationId xmlns:a16="http://schemas.microsoft.com/office/drawing/2014/main" id="{A766CF6B-9347-4CB4-B747-B36D29D37BA7}"/>
              </a:ext>
            </a:extLst>
          </p:cNvPr>
          <p:cNvSpPr/>
          <p:nvPr/>
        </p:nvSpPr>
        <p:spPr>
          <a:xfrm>
            <a:off x="5023901" y="3138818"/>
            <a:ext cx="1923413" cy="968052"/>
          </a:xfrm>
          <a:prstGeom prst="roundRect">
            <a:avLst/>
          </a:prstGeom>
          <a:gradFill>
            <a:gsLst>
              <a:gs pos="100000">
                <a:schemeClr val="accent6"/>
              </a:gs>
              <a:gs pos="100000">
                <a:schemeClr val="accent1">
                  <a:tint val="50000"/>
                  <a:shade val="100000"/>
                  <a:satMod val="350000"/>
                </a:schemeClr>
              </a:gs>
            </a:gsLst>
          </a:gra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a:ea typeface="+mn-ea"/>
                <a:cs typeface="+mn-cs"/>
              </a:rPr>
              <a:t>Zienswijzentermijn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6 weken mogelijkheid tot indienen zienswijzen</a:t>
            </a:r>
          </a:p>
        </p:txBody>
      </p:sp>
      <p:sp>
        <p:nvSpPr>
          <p:cNvPr id="13" name="Rechthoek: afgeronde hoeken 12">
            <a:extLst>
              <a:ext uri="{FF2B5EF4-FFF2-40B4-BE49-F238E27FC236}">
                <a16:creationId xmlns:a16="http://schemas.microsoft.com/office/drawing/2014/main" id="{39C1E8B2-8C73-4240-88BE-65D4760DC118}"/>
              </a:ext>
            </a:extLst>
          </p:cNvPr>
          <p:cNvSpPr/>
          <p:nvPr/>
        </p:nvSpPr>
        <p:spPr>
          <a:xfrm>
            <a:off x="7113083" y="1271552"/>
            <a:ext cx="1923413" cy="5193820"/>
          </a:xfrm>
          <a:prstGeom prst="roundRect">
            <a:avLst/>
          </a:prstGeom>
          <a:solidFill>
            <a:srgbClr val="E6CD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22 april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Kwartaal 2 en 3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Ontwerp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Bestemmingsplan Kwartaal 4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Vaststelling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Kwartaal 1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Eventueel beroep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Kwartaal  1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14" name="Pijl: omlaag 13">
            <a:extLst>
              <a:ext uri="{FF2B5EF4-FFF2-40B4-BE49-F238E27FC236}">
                <a16:creationId xmlns:a16="http://schemas.microsoft.com/office/drawing/2014/main" id="{73982F74-812D-47E1-A9BB-8E6D0866C41F}"/>
              </a:ext>
            </a:extLst>
          </p:cNvPr>
          <p:cNvSpPr/>
          <p:nvPr/>
        </p:nvSpPr>
        <p:spPr>
          <a:xfrm>
            <a:off x="1801672" y="1997954"/>
            <a:ext cx="216024" cy="322131"/>
          </a:xfrm>
          <a:prstGeom prst="downArrow">
            <a:avLst/>
          </a:prstGeom>
          <a:gradFill>
            <a:gsLst>
              <a:gs pos="100000">
                <a:schemeClr val="accent3">
                  <a:tint val="100000"/>
                  <a:shade val="100000"/>
                  <a:satMod val="130000"/>
                </a:schemeClr>
              </a:gs>
              <a:gs pos="10000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Pijl: omlaag 15">
            <a:extLst>
              <a:ext uri="{FF2B5EF4-FFF2-40B4-BE49-F238E27FC236}">
                <a16:creationId xmlns:a16="http://schemas.microsoft.com/office/drawing/2014/main" id="{BB161CCC-2C36-43DC-826F-4C127B0D2F3C}"/>
              </a:ext>
            </a:extLst>
          </p:cNvPr>
          <p:cNvSpPr/>
          <p:nvPr/>
        </p:nvSpPr>
        <p:spPr>
          <a:xfrm rot="16200000">
            <a:off x="4088505" y="3613487"/>
            <a:ext cx="216025" cy="900494"/>
          </a:xfrm>
          <a:prstGeom prst="downArrow">
            <a:avLst/>
          </a:prstGeom>
          <a:gradFill>
            <a:gsLst>
              <a:gs pos="100000">
                <a:schemeClr val="accent3">
                  <a:tint val="100000"/>
                  <a:shade val="100000"/>
                  <a:satMod val="130000"/>
                </a:schemeClr>
              </a:gs>
              <a:gs pos="10000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Pijl: omlaag 16">
            <a:extLst>
              <a:ext uri="{FF2B5EF4-FFF2-40B4-BE49-F238E27FC236}">
                <a16:creationId xmlns:a16="http://schemas.microsoft.com/office/drawing/2014/main" id="{09ACA8EF-FC83-428F-B02A-ED0A9306E846}"/>
              </a:ext>
            </a:extLst>
          </p:cNvPr>
          <p:cNvSpPr/>
          <p:nvPr/>
        </p:nvSpPr>
        <p:spPr>
          <a:xfrm rot="16200000">
            <a:off x="4088505" y="5296168"/>
            <a:ext cx="216025" cy="900494"/>
          </a:xfrm>
          <a:prstGeom prst="downArrow">
            <a:avLst/>
          </a:prstGeom>
          <a:gradFill>
            <a:gsLst>
              <a:gs pos="100000">
                <a:schemeClr val="accent3">
                  <a:tint val="100000"/>
                  <a:shade val="100000"/>
                  <a:satMod val="130000"/>
                </a:schemeClr>
              </a:gs>
              <a:gs pos="10000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al 17">
            <a:extLst>
              <a:ext uri="{FF2B5EF4-FFF2-40B4-BE49-F238E27FC236}">
                <a16:creationId xmlns:a16="http://schemas.microsoft.com/office/drawing/2014/main" id="{52EC2D8D-8FCF-4382-86B1-BCFD2E6A63DC}"/>
              </a:ext>
            </a:extLst>
          </p:cNvPr>
          <p:cNvSpPr/>
          <p:nvPr/>
        </p:nvSpPr>
        <p:spPr>
          <a:xfrm>
            <a:off x="3498354" y="4344638"/>
            <a:ext cx="1440160" cy="968052"/>
          </a:xfrm>
          <a:prstGeom prst="ellipse">
            <a:avLst/>
          </a:prstGeom>
          <a:gradFill>
            <a:gsLst>
              <a:gs pos="100000">
                <a:schemeClr val="accent1">
                  <a:tint val="100000"/>
                  <a:shade val="100000"/>
                  <a:satMod val="130000"/>
                </a:schemeClr>
              </a:gs>
              <a:gs pos="100000">
                <a:schemeClr val="accent1">
                  <a:tint val="50000"/>
                  <a:shade val="100000"/>
                  <a:satMod val="350000"/>
                </a:schemeClr>
              </a:gs>
            </a:gsLst>
          </a:gra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a:ea typeface="+mn-ea"/>
                <a:cs typeface="+mn-cs"/>
              </a:rPr>
              <a:t>Verwerken zienswijzen</a:t>
            </a:r>
          </a:p>
        </p:txBody>
      </p:sp>
      <p:cxnSp>
        <p:nvCxnSpPr>
          <p:cNvPr id="20" name="Rechte verbindingslijn met pijl 19">
            <a:extLst>
              <a:ext uri="{FF2B5EF4-FFF2-40B4-BE49-F238E27FC236}">
                <a16:creationId xmlns:a16="http://schemas.microsoft.com/office/drawing/2014/main" id="{768E4C2E-4239-4CF5-BBF7-018C3F97D58E}"/>
              </a:ext>
            </a:extLst>
          </p:cNvPr>
          <p:cNvCxnSpPr/>
          <p:nvPr/>
        </p:nvCxnSpPr>
        <p:spPr>
          <a:xfrm flipH="1">
            <a:off x="4427984" y="3998857"/>
            <a:ext cx="595918" cy="58227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Rechte verbindingslijn met pijl 20">
            <a:extLst>
              <a:ext uri="{FF2B5EF4-FFF2-40B4-BE49-F238E27FC236}">
                <a16:creationId xmlns:a16="http://schemas.microsoft.com/office/drawing/2014/main" id="{44B786C0-A80D-4233-BC60-990FCE426988}"/>
              </a:ext>
            </a:extLst>
          </p:cNvPr>
          <p:cNvCxnSpPr/>
          <p:nvPr/>
        </p:nvCxnSpPr>
        <p:spPr>
          <a:xfrm flipH="1">
            <a:off x="3152403" y="5085184"/>
            <a:ext cx="595918" cy="58227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Pijl: omlaag 18">
            <a:extLst>
              <a:ext uri="{FF2B5EF4-FFF2-40B4-BE49-F238E27FC236}">
                <a16:creationId xmlns:a16="http://schemas.microsoft.com/office/drawing/2014/main" id="{CAEC3E7C-D79C-435B-85CF-BC7C70064FB4}"/>
              </a:ext>
            </a:extLst>
          </p:cNvPr>
          <p:cNvSpPr/>
          <p:nvPr/>
        </p:nvSpPr>
        <p:spPr>
          <a:xfrm>
            <a:off x="1794768" y="3548168"/>
            <a:ext cx="216024" cy="322131"/>
          </a:xfrm>
          <a:prstGeom prst="downArrow">
            <a:avLst/>
          </a:prstGeom>
          <a:gradFill>
            <a:gsLst>
              <a:gs pos="100000">
                <a:schemeClr val="accent3">
                  <a:tint val="100000"/>
                  <a:shade val="100000"/>
                  <a:satMod val="130000"/>
                </a:schemeClr>
              </a:gs>
              <a:gs pos="10000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Pijl: omlaag 22">
            <a:extLst>
              <a:ext uri="{FF2B5EF4-FFF2-40B4-BE49-F238E27FC236}">
                <a16:creationId xmlns:a16="http://schemas.microsoft.com/office/drawing/2014/main" id="{64810D41-3C40-4CC3-8E80-D68EAF0E0E20}"/>
              </a:ext>
            </a:extLst>
          </p:cNvPr>
          <p:cNvSpPr/>
          <p:nvPr/>
        </p:nvSpPr>
        <p:spPr>
          <a:xfrm>
            <a:off x="1801672" y="4904997"/>
            <a:ext cx="216024" cy="322131"/>
          </a:xfrm>
          <a:prstGeom prst="downArrow">
            <a:avLst/>
          </a:prstGeom>
          <a:gradFill>
            <a:gsLst>
              <a:gs pos="100000">
                <a:schemeClr val="accent3">
                  <a:tint val="100000"/>
                  <a:shade val="100000"/>
                  <a:satMod val="130000"/>
                </a:schemeClr>
              </a:gs>
              <a:gs pos="10000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84866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B31F0E-B2AA-4212-BFD9-E47CC68E0A3F}"/>
              </a:ext>
            </a:extLst>
          </p:cNvPr>
          <p:cNvSpPr>
            <a:spLocks noGrp="1"/>
          </p:cNvSpPr>
          <p:nvPr>
            <p:ph type="title"/>
          </p:nvPr>
        </p:nvSpPr>
        <p:spPr/>
        <p:txBody>
          <a:bodyPr/>
          <a:lstStyle/>
          <a:p>
            <a:r>
              <a:rPr lang="nl-NL" dirty="0"/>
              <a:t>Planning project</a:t>
            </a:r>
          </a:p>
        </p:txBody>
      </p:sp>
      <p:sp>
        <p:nvSpPr>
          <p:cNvPr id="3" name="Tijdelijke aanduiding voor inhoud 2">
            <a:extLst>
              <a:ext uri="{FF2B5EF4-FFF2-40B4-BE49-F238E27FC236}">
                <a16:creationId xmlns:a16="http://schemas.microsoft.com/office/drawing/2014/main" id="{2A77EF69-09DC-4FBE-B7EB-E3CE3E8A4047}"/>
              </a:ext>
            </a:extLst>
          </p:cNvPr>
          <p:cNvSpPr>
            <a:spLocks noGrp="1"/>
          </p:cNvSpPr>
          <p:nvPr>
            <p:ph idx="1"/>
          </p:nvPr>
        </p:nvSpPr>
        <p:spPr/>
        <p:txBody>
          <a:bodyPr/>
          <a:lstStyle/>
          <a:p>
            <a:pPr marL="0" indent="0">
              <a:buNone/>
            </a:pPr>
            <a:r>
              <a:rPr lang="nl-NL" sz="2000" dirty="0"/>
              <a:t>2021</a:t>
            </a:r>
          </a:p>
          <a:p>
            <a:r>
              <a:rPr lang="nl-NL" sz="2000" dirty="0"/>
              <a:t>Verdere uitwerking bouwplan tot een definitief ontwerp</a:t>
            </a:r>
          </a:p>
          <a:p>
            <a:r>
              <a:rPr lang="nl-NL" sz="2000" dirty="0"/>
              <a:t>Start bestemmingsplanprocedure, na de zomer</a:t>
            </a:r>
          </a:p>
          <a:p>
            <a:endParaRPr lang="nl-NL" sz="2000" dirty="0"/>
          </a:p>
          <a:p>
            <a:pPr marL="0" indent="0">
              <a:buNone/>
            </a:pPr>
            <a:r>
              <a:rPr lang="nl-NL" sz="2000" dirty="0"/>
              <a:t>2022</a:t>
            </a:r>
          </a:p>
          <a:p>
            <a:r>
              <a:rPr lang="nl-NL" sz="2000" dirty="0"/>
              <a:t>Vaststelling bestemmingsplan door de gemeenteraad</a:t>
            </a:r>
          </a:p>
          <a:p>
            <a:r>
              <a:rPr lang="nl-NL" sz="2000" dirty="0"/>
              <a:t>Vergunningaanvraag door Stadswaarde</a:t>
            </a:r>
          </a:p>
          <a:p>
            <a:r>
              <a:rPr lang="nl-NL" sz="2000" dirty="0"/>
              <a:t>Bouwrijp maken door de gemeente</a:t>
            </a:r>
          </a:p>
          <a:p>
            <a:r>
              <a:rPr lang="nl-NL" sz="2000" dirty="0"/>
              <a:t>Start uitvoering</a:t>
            </a:r>
          </a:p>
          <a:p>
            <a:pPr marL="0" indent="0">
              <a:buNone/>
            </a:pPr>
            <a:endParaRPr lang="nl-NL" sz="2000" dirty="0"/>
          </a:p>
          <a:p>
            <a:pPr marL="0" indent="0">
              <a:buNone/>
            </a:pPr>
            <a:r>
              <a:rPr lang="nl-NL" sz="2000" dirty="0"/>
              <a:t>2024</a:t>
            </a:r>
          </a:p>
          <a:p>
            <a:r>
              <a:rPr lang="nl-NL" sz="2000" dirty="0"/>
              <a:t>Oplevering</a:t>
            </a:r>
          </a:p>
          <a:p>
            <a:endParaRPr lang="nl-NL" dirty="0"/>
          </a:p>
        </p:txBody>
      </p:sp>
    </p:spTree>
    <p:extLst>
      <p:ext uri="{BB962C8B-B14F-4D97-AF65-F5344CB8AC3E}">
        <p14:creationId xmlns:p14="http://schemas.microsoft.com/office/powerpoint/2010/main" val="3933127075"/>
      </p:ext>
    </p:extLst>
  </p:cSld>
  <p:clrMapOvr>
    <a:masterClrMapping/>
  </p:clrMapOvr>
</p:sld>
</file>

<file path=ppt/theme/theme1.xml><?xml version="1.0" encoding="utf-8"?>
<a:theme xmlns:a="http://schemas.openxmlformats.org/drawingml/2006/main" name="Thema1">
  <a:themeElements>
    <a:clrScheme name="Zoetermeer">
      <a:dk1>
        <a:sysClr val="windowText" lastClr="000000"/>
      </a:dk1>
      <a:lt1>
        <a:sysClr val="window" lastClr="FFFFFF"/>
      </a:lt1>
      <a:dk2>
        <a:srgbClr val="1F497D"/>
      </a:dk2>
      <a:lt2>
        <a:srgbClr val="EEECE1"/>
      </a:lt2>
      <a:accent1>
        <a:srgbClr val="79CBF0"/>
      </a:accent1>
      <a:accent2>
        <a:srgbClr val="FFF874"/>
      </a:accent2>
      <a:accent3>
        <a:srgbClr val="005499"/>
      </a:accent3>
      <a:accent4>
        <a:srgbClr val="FFD100"/>
      </a:accent4>
      <a:accent5>
        <a:srgbClr val="005499"/>
      </a:accent5>
      <a:accent6>
        <a:srgbClr val="FFAA14"/>
      </a:accent6>
      <a:hlink>
        <a:srgbClr val="0000FF"/>
      </a:hlink>
      <a:folHlink>
        <a:srgbClr val="800080"/>
      </a:folHlink>
    </a:clrScheme>
    <a:fontScheme name="Zoetermeer Ko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zoetermeer">
  <a:themeElements>
    <a:clrScheme name="Aangepast 1">
      <a:dk1>
        <a:sysClr val="windowText" lastClr="000000"/>
      </a:dk1>
      <a:lt1>
        <a:sysClr val="window" lastClr="FFFFFF"/>
      </a:lt1>
      <a:dk2>
        <a:srgbClr val="1F497D"/>
      </a:dk2>
      <a:lt2>
        <a:srgbClr val="EEECE1"/>
      </a:lt2>
      <a:accent1>
        <a:srgbClr val="79CBF0"/>
      </a:accent1>
      <a:accent2>
        <a:srgbClr val="FFF874"/>
      </a:accent2>
      <a:accent3>
        <a:srgbClr val="0072C6"/>
      </a:accent3>
      <a:accent4>
        <a:srgbClr val="FFD100"/>
      </a:accent4>
      <a:accent5>
        <a:srgbClr val="005499"/>
      </a:accent5>
      <a:accent6>
        <a:srgbClr val="FFAA14"/>
      </a:accent6>
      <a:hlink>
        <a:srgbClr val="0000FF"/>
      </a:hlink>
      <a:folHlink>
        <a:srgbClr val="800080"/>
      </a:folHlink>
    </a:clrScheme>
    <a:fontScheme name="Zoetermeer Ko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1703</TotalTime>
  <Words>625</Words>
  <Application>Microsoft Office PowerPoint</Application>
  <PresentationFormat>Diavoorstelling (4:3)</PresentationFormat>
  <Paragraphs>125</Paragraphs>
  <Slides>12</Slides>
  <Notes>3</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12</vt:i4>
      </vt:variant>
    </vt:vector>
  </HeadingPairs>
  <TitlesOfParts>
    <vt:vector size="19" baseType="lpstr">
      <vt:lpstr>Arial</vt:lpstr>
      <vt:lpstr>Calibri</vt:lpstr>
      <vt:lpstr>Courier New</vt:lpstr>
      <vt:lpstr>Symbol</vt:lpstr>
      <vt:lpstr>Wingdings</vt:lpstr>
      <vt:lpstr>Thema1</vt:lpstr>
      <vt:lpstr>zoetermeer</vt:lpstr>
      <vt:lpstr>Woningbouwplannen Cadenza 2</vt:lpstr>
      <vt:lpstr>Huishoudelijke mededelingen</vt:lpstr>
      <vt:lpstr>Inhoud avond</vt:lpstr>
      <vt:lpstr>Mentimeter</vt:lpstr>
      <vt:lpstr>Korte terugblik</vt:lpstr>
      <vt:lpstr>Participatie Cadenza ll</vt:lpstr>
      <vt:lpstr>Locatie</vt:lpstr>
      <vt:lpstr>Planologische procedure</vt:lpstr>
      <vt:lpstr>Planning project</vt:lpstr>
      <vt:lpstr>PowerPoint-presentatie</vt:lpstr>
      <vt:lpstr>Vervolg participatie</vt:lpstr>
      <vt:lpstr>Afronding</vt:lpstr>
    </vt:vector>
  </TitlesOfParts>
  <Company>Gemeente Zoetermeer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breev</dc:creator>
  <cp:lastModifiedBy>Boer B. de (Bart)</cp:lastModifiedBy>
  <cp:revision>57</cp:revision>
  <dcterms:created xsi:type="dcterms:W3CDTF">2012-11-16T12:10:35Z</dcterms:created>
  <dcterms:modified xsi:type="dcterms:W3CDTF">2021-04-22T12:34:41Z</dcterms:modified>
</cp:coreProperties>
</file>